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sldIdLst>
    <p:sldId id="299" r:id="rId2"/>
    <p:sldId id="424" r:id="rId3"/>
    <p:sldId id="425" r:id="rId4"/>
    <p:sldId id="476" r:id="rId5"/>
    <p:sldId id="426" r:id="rId6"/>
    <p:sldId id="436" r:id="rId7"/>
    <p:sldId id="437" r:id="rId8"/>
    <p:sldId id="428" r:id="rId9"/>
    <p:sldId id="430" r:id="rId10"/>
    <p:sldId id="429" r:id="rId11"/>
    <p:sldId id="431" r:id="rId12"/>
    <p:sldId id="433" r:id="rId13"/>
    <p:sldId id="434" r:id="rId14"/>
    <p:sldId id="432" r:id="rId15"/>
    <p:sldId id="471" r:id="rId16"/>
    <p:sldId id="472" r:id="rId17"/>
    <p:sldId id="473" r:id="rId18"/>
    <p:sldId id="435" r:id="rId19"/>
    <p:sldId id="438" r:id="rId20"/>
    <p:sldId id="439" r:id="rId21"/>
    <p:sldId id="440" r:id="rId22"/>
    <p:sldId id="474" r:id="rId23"/>
    <p:sldId id="475" r:id="rId24"/>
    <p:sldId id="445" r:id="rId25"/>
    <p:sldId id="447" r:id="rId26"/>
    <p:sldId id="448" r:id="rId27"/>
    <p:sldId id="449" r:id="rId28"/>
    <p:sldId id="468" r:id="rId29"/>
    <p:sldId id="450" r:id="rId30"/>
    <p:sldId id="469" r:id="rId31"/>
    <p:sldId id="451" r:id="rId32"/>
    <p:sldId id="452" r:id="rId33"/>
    <p:sldId id="470" r:id="rId34"/>
    <p:sldId id="453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6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B7C"/>
    <a:srgbClr val="9D92BC"/>
    <a:srgbClr val="339933"/>
    <a:srgbClr val="6750A4"/>
    <a:srgbClr val="FFFFFF"/>
    <a:srgbClr val="2A5018"/>
    <a:srgbClr val="A396B7"/>
    <a:srgbClr val="DEDAE5"/>
    <a:srgbClr val="432C80"/>
    <a:srgbClr val="402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373" autoAdjust="0"/>
  </p:normalViewPr>
  <p:slideViewPr>
    <p:cSldViewPr snapToGrid="0">
      <p:cViewPr varScale="1">
        <p:scale>
          <a:sx n="90" d="100"/>
          <a:sy n="90" d="100"/>
        </p:scale>
        <p:origin x="66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昊 郭" userId="77e67fca3700a6be" providerId="LiveId" clId="{3F22F2D5-473C-4AB4-B990-5177022E6711}"/>
    <pc:docChg chg="undo redo custSel addSld delSld modSld sldOrd modMainMaster">
      <pc:chgData name="昊 郭" userId="77e67fca3700a6be" providerId="LiveId" clId="{3F22F2D5-473C-4AB4-B990-5177022E6711}" dt="2025-04-16T11:19:40.079" v="17603"/>
      <pc:docMkLst>
        <pc:docMk/>
      </pc:docMkLst>
      <pc:sldChg chg="addSp delSp modSp mod modTransition modNotesTx">
        <pc:chgData name="昊 郭" userId="77e67fca3700a6be" providerId="LiveId" clId="{3F22F2D5-473C-4AB4-B990-5177022E6711}" dt="2025-04-16T08:14:04.238" v="15214" actId="948"/>
        <pc:sldMkLst>
          <pc:docMk/>
          <pc:sldMk cId="830203531" sldId="299"/>
        </pc:sldMkLst>
      </pc:sldChg>
      <pc:sldChg chg="addSp delSp modSp del mod">
        <pc:chgData name="昊 郭" userId="77e67fca3700a6be" providerId="LiveId" clId="{3F22F2D5-473C-4AB4-B990-5177022E6711}" dt="2025-04-15T06:42:34.089" v="1695" actId="47"/>
        <pc:sldMkLst>
          <pc:docMk/>
          <pc:sldMk cId="1440488799" sldId="300"/>
        </pc:sldMkLst>
      </pc:sldChg>
      <pc:sldChg chg="addSp delSp modSp del mod modTransition modAnim modNotesTx">
        <pc:chgData name="昊 郭" userId="77e67fca3700a6be" providerId="LiveId" clId="{3F22F2D5-473C-4AB4-B990-5177022E6711}" dt="2025-04-15T06:43:00.278" v="1707" actId="47"/>
        <pc:sldMkLst>
          <pc:docMk/>
          <pc:sldMk cId="3593836797" sldId="310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922441300" sldId="356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524479262" sldId="358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796384266" sldId="360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4163081913" sldId="361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565954956" sldId="362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402988518" sldId="363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132162880" sldId="364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991264370" sldId="365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3201243625" sldId="371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593464750" sldId="372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3225600991" sldId="377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576229635" sldId="379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637865359" sldId="382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734559157" sldId="384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189207634" sldId="385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885046227" sldId="389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3384091084" sldId="390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271400608" sldId="391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706094983" sldId="394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867545291" sldId="395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635815588" sldId="396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955024009" sldId="397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489635324" sldId="398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907807834" sldId="399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752998865" sldId="401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431135365" sldId="402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31515955" sldId="403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384907361" sldId="404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884540799" sldId="405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923967923" sldId="406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730190382" sldId="407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803493379" sldId="408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235389145" sldId="409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069548010" sldId="410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528055617" sldId="412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216603047" sldId="413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26919427" sldId="414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2285271682" sldId="415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4014497932" sldId="416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803115537" sldId="417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874907832" sldId="418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1367326269" sldId="420"/>
        </pc:sldMkLst>
      </pc:sldChg>
      <pc:sldChg chg="del">
        <pc:chgData name="昊 郭" userId="77e67fca3700a6be" providerId="LiveId" clId="{3F22F2D5-473C-4AB4-B990-5177022E6711}" dt="2025-04-15T06:35:50.027" v="1559" actId="47"/>
        <pc:sldMkLst>
          <pc:docMk/>
          <pc:sldMk cId="426036484" sldId="421"/>
        </pc:sldMkLst>
      </pc:sldChg>
      <pc:sldChg chg="delSp modSp add del mod modTransition">
        <pc:chgData name="昊 郭" userId="77e67fca3700a6be" providerId="LiveId" clId="{3F22F2D5-473C-4AB4-B990-5177022E6711}" dt="2025-04-15T06:43:06.683" v="1709" actId="47"/>
        <pc:sldMkLst>
          <pc:docMk/>
          <pc:sldMk cId="1173310622" sldId="422"/>
        </pc:sldMkLst>
      </pc:sldChg>
      <pc:sldChg chg="addSp delSp modSp new del mod ord modTransition">
        <pc:chgData name="昊 郭" userId="77e67fca3700a6be" providerId="LiveId" clId="{3F22F2D5-473C-4AB4-B990-5177022E6711}" dt="2025-04-15T11:35:54.819" v="7524" actId="47"/>
        <pc:sldMkLst>
          <pc:docMk/>
          <pc:sldMk cId="324896393" sldId="423"/>
        </pc:sldMkLst>
      </pc:sldChg>
      <pc:sldChg chg="add del">
        <pc:chgData name="昊 郭" userId="77e67fca3700a6be" providerId="LiveId" clId="{3F22F2D5-473C-4AB4-B990-5177022E6711}" dt="2025-04-15T06:33:22.627" v="1505"/>
        <pc:sldMkLst>
          <pc:docMk/>
          <pc:sldMk cId="1722026429" sldId="423"/>
        </pc:sldMkLst>
      </pc:sldChg>
      <pc:sldChg chg="add del">
        <pc:chgData name="昊 郭" userId="77e67fca3700a6be" providerId="LiveId" clId="{3F22F2D5-473C-4AB4-B990-5177022E6711}" dt="2025-04-15T06:30:15.102" v="1281"/>
        <pc:sldMkLst>
          <pc:docMk/>
          <pc:sldMk cId="4178921960" sldId="423"/>
        </pc:sldMkLst>
      </pc:sldChg>
      <pc:sldChg chg="addSp delSp modSp new mod ord modTransition modAnim">
        <pc:chgData name="昊 郭" userId="77e67fca3700a6be" providerId="LiveId" clId="{3F22F2D5-473C-4AB4-B990-5177022E6711}" dt="2025-04-15T09:53:31.192" v="4433"/>
        <pc:sldMkLst>
          <pc:docMk/>
          <pc:sldMk cId="2675519512" sldId="424"/>
        </pc:sldMkLst>
      </pc:sldChg>
      <pc:sldChg chg="add del">
        <pc:chgData name="昊 郭" userId="77e67fca3700a6be" providerId="LiveId" clId="{3F22F2D5-473C-4AB4-B990-5177022E6711}" dt="2025-04-15T06:42:35.909" v="1697"/>
        <pc:sldMkLst>
          <pc:docMk/>
          <pc:sldMk cId="3461565147" sldId="424"/>
        </pc:sldMkLst>
      </pc:sldChg>
      <pc:sldChg chg="addSp delSp modSp add mod modTransition delAnim modAnim">
        <pc:chgData name="昊 郭" userId="77e67fca3700a6be" providerId="LiveId" clId="{3F22F2D5-473C-4AB4-B990-5177022E6711}" dt="2025-04-16T06:57:53.835" v="11515" actId="20577"/>
        <pc:sldMkLst>
          <pc:docMk/>
          <pc:sldMk cId="4271382270" sldId="425"/>
        </pc:sldMkLst>
      </pc:sldChg>
      <pc:sldChg chg="addSp delSp modSp add mod ord modTransition modAnim">
        <pc:chgData name="昊 郭" userId="77e67fca3700a6be" providerId="LiveId" clId="{3F22F2D5-473C-4AB4-B990-5177022E6711}" dt="2025-04-16T06:57:40.584" v="11504" actId="20577"/>
        <pc:sldMkLst>
          <pc:docMk/>
          <pc:sldMk cId="3169785729" sldId="426"/>
        </pc:sldMkLst>
      </pc:sldChg>
      <pc:sldChg chg="delSp modSp add del mod modTransition">
        <pc:chgData name="昊 郭" userId="77e67fca3700a6be" providerId="LiveId" clId="{3F22F2D5-473C-4AB4-B990-5177022E6711}" dt="2025-04-15T09:15:14.196" v="2971" actId="47"/>
        <pc:sldMkLst>
          <pc:docMk/>
          <pc:sldMk cId="3181852150" sldId="427"/>
        </pc:sldMkLst>
      </pc:sldChg>
      <pc:sldChg chg="addSp delSp modSp add mod modTransition modAnim">
        <pc:chgData name="昊 郭" userId="77e67fca3700a6be" providerId="LiveId" clId="{3F22F2D5-473C-4AB4-B990-5177022E6711}" dt="2025-04-15T12:09:15.392" v="8690"/>
        <pc:sldMkLst>
          <pc:docMk/>
          <pc:sldMk cId="1245447452" sldId="428"/>
        </pc:sldMkLst>
      </pc:sldChg>
      <pc:sldChg chg="addSp delSp modSp add mod modTransition">
        <pc:chgData name="昊 郭" userId="77e67fca3700a6be" providerId="LiveId" clId="{3F22F2D5-473C-4AB4-B990-5177022E6711}" dt="2025-04-16T07:24:23.775" v="12973" actId="1076"/>
        <pc:sldMkLst>
          <pc:docMk/>
          <pc:sldMk cId="1369577934" sldId="429"/>
        </pc:sldMkLst>
      </pc:sldChg>
      <pc:sldChg chg="addSp delSp modSp add mod ord modTransition">
        <pc:chgData name="昊 郭" userId="77e67fca3700a6be" providerId="LiveId" clId="{3F22F2D5-473C-4AB4-B990-5177022E6711}" dt="2025-04-16T07:23:54.514" v="12969" actId="478"/>
        <pc:sldMkLst>
          <pc:docMk/>
          <pc:sldMk cId="2143624631" sldId="430"/>
        </pc:sldMkLst>
      </pc:sldChg>
      <pc:sldChg chg="add del">
        <pc:chgData name="昊 郭" userId="77e67fca3700a6be" providerId="LiveId" clId="{3F22F2D5-473C-4AB4-B990-5177022E6711}" dt="2025-04-15T09:32:21.299" v="3694"/>
        <pc:sldMkLst>
          <pc:docMk/>
          <pc:sldMk cId="232619886" sldId="431"/>
        </pc:sldMkLst>
      </pc:sldChg>
      <pc:sldChg chg="addSp delSp modSp add mod modTransition">
        <pc:chgData name="昊 郭" userId="77e67fca3700a6be" providerId="LiveId" clId="{3F22F2D5-473C-4AB4-B990-5177022E6711}" dt="2025-04-16T07:24:28.560" v="12975"/>
        <pc:sldMkLst>
          <pc:docMk/>
          <pc:sldMk cId="671425284" sldId="431"/>
        </pc:sldMkLst>
      </pc:sldChg>
      <pc:sldChg chg="addSp delSp modSp add mod modTransition modAnim">
        <pc:chgData name="昊 郭" userId="77e67fca3700a6be" providerId="LiveId" clId="{3F22F2D5-473C-4AB4-B990-5177022E6711}" dt="2025-04-15T10:53:14.888" v="5101"/>
        <pc:sldMkLst>
          <pc:docMk/>
          <pc:sldMk cId="770261710" sldId="432"/>
        </pc:sldMkLst>
      </pc:sldChg>
      <pc:sldChg chg="addSp delSp modSp add mod modTransition">
        <pc:chgData name="昊 郭" userId="77e67fca3700a6be" providerId="LiveId" clId="{3F22F2D5-473C-4AB4-B990-5177022E6711}" dt="2025-04-15T10:53:20.100" v="5103"/>
        <pc:sldMkLst>
          <pc:docMk/>
          <pc:sldMk cId="323616975" sldId="433"/>
        </pc:sldMkLst>
      </pc:sldChg>
      <pc:sldChg chg="addSp delSp modSp add mod modTransition modAnim">
        <pc:chgData name="昊 郭" userId="77e67fca3700a6be" providerId="LiveId" clId="{3F22F2D5-473C-4AB4-B990-5177022E6711}" dt="2025-04-15T10:53:17.893" v="5102"/>
        <pc:sldMkLst>
          <pc:docMk/>
          <pc:sldMk cId="580892031" sldId="434"/>
        </pc:sldMkLst>
      </pc:sldChg>
      <pc:sldChg chg="add del">
        <pc:chgData name="昊 郭" userId="77e67fca3700a6be" providerId="LiveId" clId="{3F22F2D5-473C-4AB4-B990-5177022E6711}" dt="2025-04-15T09:52:59.807" v="4416" actId="47"/>
        <pc:sldMkLst>
          <pc:docMk/>
          <pc:sldMk cId="4058995841" sldId="434"/>
        </pc:sldMkLst>
      </pc:sldChg>
      <pc:sldChg chg="addSp delSp modSp add mod delAnim modAnim">
        <pc:chgData name="昊 郭" userId="77e67fca3700a6be" providerId="LiveId" clId="{3F22F2D5-473C-4AB4-B990-5177022E6711}" dt="2025-04-16T00:48:55.030" v="8822" actId="20577"/>
        <pc:sldMkLst>
          <pc:docMk/>
          <pc:sldMk cId="1591136608" sldId="435"/>
        </pc:sldMkLst>
      </pc:sldChg>
      <pc:sldChg chg="addSp delSp modSp add mod ord delAnim modAnim">
        <pc:chgData name="昊 郭" userId="77e67fca3700a6be" providerId="LiveId" clId="{3F22F2D5-473C-4AB4-B990-5177022E6711}" dt="2025-04-15T11:33:10.908" v="7308" actId="21"/>
        <pc:sldMkLst>
          <pc:docMk/>
          <pc:sldMk cId="695385887" sldId="436"/>
        </pc:sldMkLst>
      </pc:sldChg>
      <pc:sldChg chg="addSp delSp modSp add mod modAnim">
        <pc:chgData name="昊 郭" userId="77e67fca3700a6be" providerId="LiveId" clId="{3F22F2D5-473C-4AB4-B990-5177022E6711}" dt="2025-04-15T11:40:49.346" v="7571" actId="20577"/>
        <pc:sldMkLst>
          <pc:docMk/>
          <pc:sldMk cId="2852127235" sldId="437"/>
        </pc:sldMkLst>
      </pc:sldChg>
      <pc:sldChg chg="addSp delSp modSp add mod delAnim modAnim">
        <pc:chgData name="昊 郭" userId="77e67fca3700a6be" providerId="LiveId" clId="{3F22F2D5-473C-4AB4-B990-5177022E6711}" dt="2025-04-15T12:06:42.233" v="8681"/>
        <pc:sldMkLst>
          <pc:docMk/>
          <pc:sldMk cId="564904029" sldId="438"/>
        </pc:sldMkLst>
      </pc:sldChg>
      <pc:sldChg chg="addSp delSp modSp add mod modAnim">
        <pc:chgData name="昊 郭" userId="77e67fca3700a6be" providerId="LiveId" clId="{3F22F2D5-473C-4AB4-B990-5177022E6711}" dt="2025-04-15T12:08:30.703" v="8686" actId="20577"/>
        <pc:sldMkLst>
          <pc:docMk/>
          <pc:sldMk cId="2434103741" sldId="439"/>
        </pc:sldMkLst>
      </pc:sldChg>
      <pc:sldChg chg="modSp add del mod modAnim">
        <pc:chgData name="昊 郭" userId="77e67fca3700a6be" providerId="LiveId" clId="{3F22F2D5-473C-4AB4-B990-5177022E6711}" dt="2025-04-15T11:51:23.297" v="7895"/>
        <pc:sldMkLst>
          <pc:docMk/>
          <pc:sldMk cId="3428395049" sldId="439"/>
        </pc:sldMkLst>
      </pc:sldChg>
      <pc:sldChg chg="addSp delSp modSp add mod">
        <pc:chgData name="昊 郭" userId="77e67fca3700a6be" providerId="LiveId" clId="{3F22F2D5-473C-4AB4-B990-5177022E6711}" dt="2025-04-15T12:08:34.126" v="8688" actId="20577"/>
        <pc:sldMkLst>
          <pc:docMk/>
          <pc:sldMk cId="2959757851" sldId="440"/>
        </pc:sldMkLst>
      </pc:sldChg>
      <pc:sldChg chg="addSp delSp modSp mod modAnim">
        <pc:chgData name="昊 郭" userId="77e67fca3700a6be" providerId="LiveId" clId="{3F22F2D5-473C-4AB4-B990-5177022E6711}" dt="2025-04-16T00:53:58.456" v="9013" actId="20577"/>
        <pc:sldMkLst>
          <pc:docMk/>
          <pc:sldMk cId="1912751344" sldId="441"/>
        </pc:sldMkLst>
      </pc:sldChg>
      <pc:sldChg chg="modSp mod">
        <pc:chgData name="昊 郭" userId="77e67fca3700a6be" providerId="LiveId" clId="{3F22F2D5-473C-4AB4-B990-5177022E6711}" dt="2025-04-16T06:49:52.333" v="11205"/>
        <pc:sldMkLst>
          <pc:docMk/>
          <pc:sldMk cId="2596127871" sldId="445"/>
        </pc:sldMkLst>
      </pc:sldChg>
      <pc:sldChg chg="addSp delSp modSp mod">
        <pc:chgData name="昊 郭" userId="77e67fca3700a6be" providerId="LiveId" clId="{3F22F2D5-473C-4AB4-B990-5177022E6711}" dt="2025-04-16T06:51:09.627" v="11211" actId="21"/>
        <pc:sldMkLst>
          <pc:docMk/>
          <pc:sldMk cId="3974656923" sldId="451"/>
        </pc:sldMkLst>
      </pc:sldChg>
      <pc:sldChg chg="addSp delSp modSp add mod">
        <pc:chgData name="昊 郭" userId="77e67fca3700a6be" providerId="LiveId" clId="{3F22F2D5-473C-4AB4-B990-5177022E6711}" dt="2025-04-16T06:51:10.589" v="11212"/>
        <pc:sldMkLst>
          <pc:docMk/>
          <pc:sldMk cId="3903482352" sldId="452"/>
        </pc:sldMkLst>
      </pc:sldChg>
      <pc:sldChg chg="addSp delSp modSp add mod modAnim">
        <pc:chgData name="昊 郭" userId="77e67fca3700a6be" providerId="LiveId" clId="{3F22F2D5-473C-4AB4-B990-5177022E6711}" dt="2025-04-16T06:22:09.253" v="10659" actId="5793"/>
        <pc:sldMkLst>
          <pc:docMk/>
          <pc:sldMk cId="4204218618" sldId="453"/>
        </pc:sldMkLst>
      </pc:sldChg>
      <pc:sldChg chg="addSp delSp modSp add mod modAnim">
        <pc:chgData name="昊 郭" userId="77e67fca3700a6be" providerId="LiveId" clId="{3F22F2D5-473C-4AB4-B990-5177022E6711}" dt="2025-04-16T06:22:12.286" v="10660"/>
        <pc:sldMkLst>
          <pc:docMk/>
          <pc:sldMk cId="3445342783" sldId="454"/>
        </pc:sldMkLst>
      </pc:sldChg>
      <pc:sldChg chg="addSp delSp modSp add mod">
        <pc:chgData name="昊 郭" userId="77e67fca3700a6be" providerId="LiveId" clId="{3F22F2D5-473C-4AB4-B990-5177022E6711}" dt="2025-04-16T06:44:40.648" v="11198" actId="114"/>
        <pc:sldMkLst>
          <pc:docMk/>
          <pc:sldMk cId="2136441938" sldId="455"/>
        </pc:sldMkLst>
      </pc:sldChg>
      <pc:sldChg chg="addSp delSp modSp add mod">
        <pc:chgData name="昊 郭" userId="77e67fca3700a6be" providerId="LiveId" clId="{3F22F2D5-473C-4AB4-B990-5177022E6711}" dt="2025-04-16T08:02:09.412" v="14531" actId="20577"/>
        <pc:sldMkLst>
          <pc:docMk/>
          <pc:sldMk cId="2070689149" sldId="456"/>
        </pc:sldMkLst>
      </pc:sldChg>
      <pc:sldChg chg="addSp delSp modSp add mod">
        <pc:chgData name="昊 郭" userId="77e67fca3700a6be" providerId="LiveId" clId="{3F22F2D5-473C-4AB4-B990-5177022E6711}" dt="2025-04-16T08:02:15.241" v="14532"/>
        <pc:sldMkLst>
          <pc:docMk/>
          <pc:sldMk cId="1764483090" sldId="457"/>
        </pc:sldMkLst>
      </pc:sldChg>
      <pc:sldChg chg="addSp delSp modSp add mod modAnim">
        <pc:chgData name="昊 郭" userId="77e67fca3700a6be" providerId="LiveId" clId="{3F22F2D5-473C-4AB4-B990-5177022E6711}" dt="2025-04-16T07:25:59.140" v="13022" actId="1035"/>
        <pc:sldMkLst>
          <pc:docMk/>
          <pc:sldMk cId="3596273036" sldId="458"/>
        </pc:sldMkLst>
      </pc:sldChg>
      <pc:sldChg chg="addSp delSp modSp add mod delAnim modAnim">
        <pc:chgData name="昊 郭" userId="77e67fca3700a6be" providerId="LiveId" clId="{3F22F2D5-473C-4AB4-B990-5177022E6711}" dt="2025-04-16T07:57:31.978" v="14089" actId="20577"/>
        <pc:sldMkLst>
          <pc:docMk/>
          <pc:sldMk cId="4067310933" sldId="459"/>
        </pc:sldMkLst>
      </pc:sldChg>
      <pc:sldChg chg="addSp modSp add mod">
        <pc:chgData name="昊 郭" userId="77e67fca3700a6be" providerId="LiveId" clId="{3F22F2D5-473C-4AB4-B990-5177022E6711}" dt="2025-04-16T07:59:22.899" v="14373" actId="20577"/>
        <pc:sldMkLst>
          <pc:docMk/>
          <pc:sldMk cId="2862127467" sldId="460"/>
        </pc:sldMkLst>
      </pc:sldChg>
      <pc:sldChg chg="addSp delSp modSp add mod">
        <pc:chgData name="昊 郭" userId="77e67fca3700a6be" providerId="LiveId" clId="{3F22F2D5-473C-4AB4-B990-5177022E6711}" dt="2025-04-16T08:08:54.404" v="15102" actId="20577"/>
        <pc:sldMkLst>
          <pc:docMk/>
          <pc:sldMk cId="1101209316" sldId="461"/>
        </pc:sldMkLst>
      </pc:sldChg>
      <pc:sldChg chg="addSp delSp modSp add mod">
        <pc:chgData name="昊 郭" userId="77e67fca3700a6be" providerId="LiveId" clId="{3F22F2D5-473C-4AB4-B990-5177022E6711}" dt="2025-04-16T08:29:10.931" v="15222" actId="20577"/>
        <pc:sldMkLst>
          <pc:docMk/>
          <pc:sldMk cId="120420373" sldId="462"/>
        </pc:sldMkLst>
      </pc:sldChg>
      <pc:sldChg chg="addSp delSp modSp add mod">
        <pc:chgData name="昊 郭" userId="77e67fca3700a6be" providerId="LiveId" clId="{3F22F2D5-473C-4AB4-B990-5177022E6711}" dt="2025-04-16T11:05:11.388" v="16373" actId="20577"/>
        <pc:sldMkLst>
          <pc:docMk/>
          <pc:sldMk cId="1290418641" sldId="463"/>
        </pc:sldMkLst>
      </pc:sldChg>
      <pc:sldChg chg="addSp delSp modSp add mod">
        <pc:chgData name="昊 郭" userId="77e67fca3700a6be" providerId="LiveId" clId="{3F22F2D5-473C-4AB4-B990-5177022E6711}" dt="2025-04-16T11:11:41.845" v="16572" actId="21"/>
        <pc:sldMkLst>
          <pc:docMk/>
          <pc:sldMk cId="2950706331" sldId="464"/>
        </pc:sldMkLst>
      </pc:sldChg>
      <pc:sldChg chg="addSp delSp modSp add mod">
        <pc:chgData name="昊 郭" userId="77e67fca3700a6be" providerId="LiveId" clId="{3F22F2D5-473C-4AB4-B990-5177022E6711}" dt="2025-04-16T11:18:37.150" v="17530" actId="6549"/>
        <pc:sldMkLst>
          <pc:docMk/>
          <pc:sldMk cId="1733495950" sldId="465"/>
        </pc:sldMkLst>
      </pc:sldChg>
      <pc:sldChg chg="addSp delSp modSp add mod">
        <pc:chgData name="昊 郭" userId="77e67fca3700a6be" providerId="LiveId" clId="{3F22F2D5-473C-4AB4-B990-5177022E6711}" dt="2025-04-16T11:13:11.936" v="16777" actId="20577"/>
        <pc:sldMkLst>
          <pc:docMk/>
          <pc:sldMk cId="213311003" sldId="466"/>
        </pc:sldMkLst>
      </pc:sldChg>
      <pc:sldChg chg="addSp delSp modSp add mod">
        <pc:chgData name="昊 郭" userId="77e67fca3700a6be" providerId="LiveId" clId="{3F22F2D5-473C-4AB4-B990-5177022E6711}" dt="2025-04-16T11:19:40.079" v="17603"/>
        <pc:sldMkLst>
          <pc:docMk/>
          <pc:sldMk cId="100585653" sldId="467"/>
        </pc:sldMkLst>
      </pc:sldChg>
      <pc:sldMasterChg chg="modTransition modSldLayout">
        <pc:chgData name="昊 郭" userId="77e67fca3700a6be" providerId="LiveId" clId="{3F22F2D5-473C-4AB4-B990-5177022E6711}" dt="2025-04-15T09:53:31.192" v="4433"/>
        <pc:sldMasterMkLst>
          <pc:docMk/>
          <pc:sldMasterMk cId="1268754166" sldId="2147483648"/>
        </pc:sldMasterMkLst>
        <pc:sldLayoutChg chg="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3642254589" sldId="2147483649"/>
          </pc:sldLayoutMkLst>
        </pc:sldLayoutChg>
        <pc:sldLayoutChg chg="addSp delSp modSp mod 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2670585686" sldId="2147483650"/>
          </pc:sldLayoutMkLst>
        </pc:sldLayoutChg>
        <pc:sldLayoutChg chg="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2228039542" sldId="2147483651"/>
          </pc:sldLayoutMkLst>
        </pc:sldLayoutChg>
        <pc:sldLayoutChg chg="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3555701376" sldId="2147483652"/>
          </pc:sldLayoutMkLst>
        </pc:sldLayoutChg>
        <pc:sldLayoutChg chg="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1180353339" sldId="2147483653"/>
          </pc:sldLayoutMkLst>
        </pc:sldLayoutChg>
        <pc:sldLayoutChg chg="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2152417266" sldId="2147483654"/>
          </pc:sldLayoutMkLst>
        </pc:sldLayoutChg>
        <pc:sldLayoutChg chg="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3026273066" sldId="2147483655"/>
          </pc:sldLayoutMkLst>
        </pc:sldLayoutChg>
        <pc:sldLayoutChg chg="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2469235221" sldId="2147483656"/>
          </pc:sldLayoutMkLst>
        </pc:sldLayoutChg>
        <pc:sldLayoutChg chg="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3962094865" sldId="2147483657"/>
          </pc:sldLayoutMkLst>
        </pc:sldLayoutChg>
        <pc:sldLayoutChg chg="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3398907988" sldId="2147483658"/>
          </pc:sldLayoutMkLst>
        </pc:sldLayoutChg>
        <pc:sldLayoutChg chg="modTransition">
          <pc:chgData name="昊 郭" userId="77e67fca3700a6be" providerId="LiveId" clId="{3F22F2D5-473C-4AB4-B990-5177022E6711}" dt="2025-04-15T09:53:31.192" v="4433"/>
          <pc:sldLayoutMkLst>
            <pc:docMk/>
            <pc:sldMasterMk cId="1268754166" sldId="2147483648"/>
            <pc:sldLayoutMk cId="1328763501" sldId="2147483659"/>
          </pc:sldLayoutMkLst>
        </pc:sldLayoutChg>
      </pc:sldMasterChg>
    </pc:docChg>
  </pc:docChgLst>
  <pc:docChgLst>
    <pc:chgData name="昊 郭" userId="77e67fca3700a6be" providerId="LiveId" clId="{4E019AFB-2157-4C20-B37C-E57C4B546206}"/>
    <pc:docChg chg="undo redo custSel addSld delSld modSld sldOrd">
      <pc:chgData name="昊 郭" userId="77e67fca3700a6be" providerId="LiveId" clId="{4E019AFB-2157-4C20-B37C-E57C4B546206}" dt="2025-05-20T10:22:52.353" v="16105" actId="1076"/>
      <pc:docMkLst>
        <pc:docMk/>
      </pc:docMkLst>
      <pc:sldChg chg="modSp mod modTransition modNotesTx">
        <pc:chgData name="昊 郭" userId="77e67fca3700a6be" providerId="LiveId" clId="{4E019AFB-2157-4C20-B37C-E57C4B546206}" dt="2025-05-20T08:22:25.846" v="15854" actId="20577"/>
        <pc:sldMkLst>
          <pc:docMk/>
          <pc:sldMk cId="830203531" sldId="299"/>
        </pc:sldMkLst>
      </pc:sldChg>
      <pc:sldChg chg="addSp delSp modSp mod modTransition modAnim modNotesTx">
        <pc:chgData name="昊 郭" userId="77e67fca3700a6be" providerId="LiveId" clId="{4E019AFB-2157-4C20-B37C-E57C4B546206}" dt="2025-05-20T08:13:08.516" v="15838"/>
        <pc:sldMkLst>
          <pc:docMk/>
          <pc:sldMk cId="2675519512" sldId="424"/>
        </pc:sldMkLst>
      </pc:sldChg>
      <pc:sldChg chg="addSp delSp modSp mod modTransition delAnim modAnim modNotesTx">
        <pc:chgData name="昊 郭" userId="77e67fca3700a6be" providerId="LiveId" clId="{4E019AFB-2157-4C20-B37C-E57C4B546206}" dt="2025-05-20T06:33:00.564" v="3321" actId="20577"/>
        <pc:sldMkLst>
          <pc:docMk/>
          <pc:sldMk cId="4271382270" sldId="425"/>
        </pc:sldMkLst>
      </pc:sldChg>
      <pc:sldChg chg="addSp delSp modSp mod modTransition addAnim delAnim modAnim modNotesTx">
        <pc:chgData name="昊 郭" userId="77e67fca3700a6be" providerId="LiveId" clId="{4E019AFB-2157-4C20-B37C-E57C4B546206}" dt="2025-05-20T06:39:45.877" v="4597" actId="20577"/>
        <pc:sldMkLst>
          <pc:docMk/>
          <pc:sldMk cId="3169785729" sldId="426"/>
        </pc:sldMkLst>
      </pc:sldChg>
      <pc:sldChg chg="addSp delSp modSp mod modTransition delAnim modAnim modNotesTx">
        <pc:chgData name="昊 郭" userId="77e67fca3700a6be" providerId="LiveId" clId="{4E019AFB-2157-4C20-B37C-E57C4B546206}" dt="2025-05-20T06:59:48.332" v="6116" actId="113"/>
        <pc:sldMkLst>
          <pc:docMk/>
          <pc:sldMk cId="1245447452" sldId="428"/>
        </pc:sldMkLst>
      </pc:sldChg>
      <pc:sldChg chg="addSp delSp modSp mod modTransition delAnim modAnim modNotesTx">
        <pc:chgData name="昊 郭" userId="77e67fca3700a6be" providerId="LiveId" clId="{4E019AFB-2157-4C20-B37C-E57C4B546206}" dt="2025-05-20T07:04:47.357" v="6402" actId="21"/>
        <pc:sldMkLst>
          <pc:docMk/>
          <pc:sldMk cId="1369577934" sldId="429"/>
        </pc:sldMkLst>
      </pc:sldChg>
      <pc:sldChg chg="addSp delSp modSp mod modTransition modAnim modNotesTx">
        <pc:chgData name="昊 郭" userId="77e67fca3700a6be" providerId="LiveId" clId="{4E019AFB-2157-4C20-B37C-E57C4B546206}" dt="2025-05-20T07:02:55.885" v="6180" actId="20577"/>
        <pc:sldMkLst>
          <pc:docMk/>
          <pc:sldMk cId="2143624631" sldId="430"/>
        </pc:sldMkLst>
      </pc:sldChg>
      <pc:sldChg chg="addSp delSp modSp mod modTransition modAnim modNotesTx">
        <pc:chgData name="昊 郭" userId="77e67fca3700a6be" providerId="LiveId" clId="{4E019AFB-2157-4C20-B37C-E57C4B546206}" dt="2025-05-20T07:00:21.618" v="6131" actId="113"/>
        <pc:sldMkLst>
          <pc:docMk/>
          <pc:sldMk cId="671425284" sldId="431"/>
        </pc:sldMkLst>
      </pc:sldChg>
      <pc:sldChg chg="addSp delSp modSp mod modTransition modAnim modNotesTx">
        <pc:chgData name="昊 郭" userId="77e67fca3700a6be" providerId="LiveId" clId="{4E019AFB-2157-4C20-B37C-E57C4B546206}" dt="2025-05-20T07:05:18.456" v="6450" actId="20577"/>
        <pc:sldMkLst>
          <pc:docMk/>
          <pc:sldMk cId="770261710" sldId="432"/>
        </pc:sldMkLst>
      </pc:sldChg>
      <pc:sldChg chg="addSp delSp modSp mod modTransition addAnim delAnim modAnim modNotesTx">
        <pc:chgData name="昊 郭" userId="77e67fca3700a6be" providerId="LiveId" clId="{4E019AFB-2157-4C20-B37C-E57C4B546206}" dt="2025-05-20T07:00:27.893" v="6132" actId="113"/>
        <pc:sldMkLst>
          <pc:docMk/>
          <pc:sldMk cId="323616975" sldId="433"/>
        </pc:sldMkLst>
      </pc:sldChg>
      <pc:sldChg chg="addSp delSp modSp mod modTransition addAnim delAnim modAnim modNotesTx">
        <pc:chgData name="昊 郭" userId="77e67fca3700a6be" providerId="LiveId" clId="{4E019AFB-2157-4C20-B37C-E57C4B546206}" dt="2025-05-20T07:03:08.574" v="6212" actId="20577"/>
        <pc:sldMkLst>
          <pc:docMk/>
          <pc:sldMk cId="580892031" sldId="434"/>
        </pc:sldMkLst>
      </pc:sldChg>
      <pc:sldChg chg="addSp delSp modSp mod modTransition addAnim delAnim modAnim modNotesTx">
        <pc:chgData name="昊 郭" userId="77e67fca3700a6be" providerId="LiveId" clId="{4E019AFB-2157-4C20-B37C-E57C4B546206}" dt="2025-05-20T08:42:25.547" v="16093" actId="2085"/>
        <pc:sldMkLst>
          <pc:docMk/>
          <pc:sldMk cId="1591136608" sldId="435"/>
        </pc:sldMkLst>
      </pc:sldChg>
      <pc:sldChg chg="addSp delSp modSp mod modTransition modAnim modNotesTx">
        <pc:chgData name="昊 郭" userId="77e67fca3700a6be" providerId="LiveId" clId="{4E019AFB-2157-4C20-B37C-E57C4B546206}" dt="2025-05-20T08:21:47.301" v="15850" actId="12789"/>
        <pc:sldMkLst>
          <pc:docMk/>
          <pc:sldMk cId="695385887" sldId="436"/>
        </pc:sldMkLst>
      </pc:sldChg>
      <pc:sldChg chg="modSp mod modTransition modNotesTx">
        <pc:chgData name="昊 郭" userId="77e67fca3700a6be" providerId="LiveId" clId="{4E019AFB-2157-4C20-B37C-E57C4B546206}" dt="2025-05-20T06:38:13.651" v="4090" actId="20577"/>
        <pc:sldMkLst>
          <pc:docMk/>
          <pc:sldMk cId="2852127235" sldId="437"/>
        </pc:sldMkLst>
      </pc:sldChg>
      <pc:sldChg chg="addSp delSp modSp mod modTransition modNotesTx">
        <pc:chgData name="昊 郭" userId="77e67fca3700a6be" providerId="LiveId" clId="{4E019AFB-2157-4C20-B37C-E57C4B546206}" dt="2025-05-20T10:22:52.353" v="16105" actId="1076"/>
        <pc:sldMkLst>
          <pc:docMk/>
          <pc:sldMk cId="564904029" sldId="438"/>
        </pc:sldMkLst>
      </pc:sldChg>
      <pc:sldChg chg="addSp modSp mod modTransition modNotesTx">
        <pc:chgData name="昊 郭" userId="77e67fca3700a6be" providerId="LiveId" clId="{4E019AFB-2157-4C20-B37C-E57C4B546206}" dt="2025-05-20T10:15:47.621" v="16103"/>
        <pc:sldMkLst>
          <pc:docMk/>
          <pc:sldMk cId="2434103741" sldId="439"/>
        </pc:sldMkLst>
      </pc:sldChg>
      <pc:sldChg chg="modSp mod modTransition modNotesTx">
        <pc:chgData name="昊 郭" userId="77e67fca3700a6be" providerId="LiveId" clId="{4E019AFB-2157-4C20-B37C-E57C4B546206}" dt="2025-05-20T07:59:15.899" v="11866" actId="20577"/>
        <pc:sldMkLst>
          <pc:docMk/>
          <pc:sldMk cId="2959757851" sldId="440"/>
        </pc:sldMkLst>
      </pc:sldChg>
      <pc:sldChg chg="addSp delSp modSp del mod ord modTransition addAnim delAnim modAnim modNotesTx">
        <pc:chgData name="昊 郭" userId="77e67fca3700a6be" providerId="LiveId" clId="{4E019AFB-2157-4C20-B37C-E57C4B546206}" dt="2025-05-20T07:41:37.316" v="8987" actId="47"/>
        <pc:sldMkLst>
          <pc:docMk/>
          <pc:sldMk cId="1912751344" sldId="441"/>
        </pc:sldMkLst>
      </pc:sldChg>
      <pc:sldChg chg="addSp delSp modSp mod modTransition modAnim modNotesTx">
        <pc:chgData name="昊 郭" userId="77e67fca3700a6be" providerId="LiveId" clId="{4E019AFB-2157-4C20-B37C-E57C4B546206}" dt="2025-05-20T07:53:51.166" v="11179" actId="20577"/>
        <pc:sldMkLst>
          <pc:docMk/>
          <pc:sldMk cId="2596127871" sldId="445"/>
        </pc:sldMkLst>
      </pc:sldChg>
      <pc:sldChg chg="addSp delSp modSp mod modTransition modAnim modNotesTx">
        <pc:chgData name="昊 郭" userId="77e67fca3700a6be" providerId="LiveId" clId="{4E019AFB-2157-4C20-B37C-E57C4B546206}" dt="2025-05-20T07:53:46.189" v="11165" actId="20577"/>
        <pc:sldMkLst>
          <pc:docMk/>
          <pc:sldMk cId="1435701772" sldId="447"/>
        </pc:sldMkLst>
      </pc:sldChg>
      <pc:sldChg chg="addSp delSp modSp mod modTransition modAnim modNotesTx">
        <pc:chgData name="昊 郭" userId="77e67fca3700a6be" providerId="LiveId" clId="{4E019AFB-2157-4C20-B37C-E57C4B546206}" dt="2025-05-20T07:54:15.510" v="11248" actId="20577"/>
        <pc:sldMkLst>
          <pc:docMk/>
          <pc:sldMk cId="1059954305" sldId="448"/>
        </pc:sldMkLst>
      </pc:sldChg>
      <pc:sldChg chg="addSp delSp modSp mod modTransition modAnim modNotesTx">
        <pc:chgData name="昊 郭" userId="77e67fca3700a6be" providerId="LiveId" clId="{4E019AFB-2157-4C20-B37C-E57C4B546206}" dt="2025-05-20T07:55:04.098" v="11377" actId="20577"/>
        <pc:sldMkLst>
          <pc:docMk/>
          <pc:sldMk cId="568252125" sldId="449"/>
        </pc:sldMkLst>
      </pc:sldChg>
      <pc:sldChg chg="addSp delSp modSp mod modTransition addAnim delAnim modAnim modNotesTx">
        <pc:chgData name="昊 郭" userId="77e67fca3700a6be" providerId="LiveId" clId="{4E019AFB-2157-4C20-B37C-E57C4B546206}" dt="2025-05-20T07:56:41.223" v="11488" actId="20577"/>
        <pc:sldMkLst>
          <pc:docMk/>
          <pc:sldMk cId="2957962782" sldId="450"/>
        </pc:sldMkLst>
      </pc:sldChg>
      <pc:sldChg chg="addSp delSp modSp mod ord modTransition addAnim delAnim modAnim modNotesTx">
        <pc:chgData name="昊 郭" userId="77e67fca3700a6be" providerId="LiveId" clId="{4E019AFB-2157-4C20-B37C-E57C4B546206}" dt="2025-05-20T07:57:00.037" v="11587" actId="20577"/>
        <pc:sldMkLst>
          <pc:docMk/>
          <pc:sldMk cId="3974656923" sldId="451"/>
        </pc:sldMkLst>
      </pc:sldChg>
      <pc:sldChg chg="addSp delSp modSp mod modTransition addAnim delAnim modAnim modNotesTx">
        <pc:chgData name="昊 郭" userId="77e67fca3700a6be" providerId="LiveId" clId="{4E019AFB-2157-4C20-B37C-E57C4B546206}" dt="2025-05-20T07:57:48.200" v="11640" actId="113"/>
        <pc:sldMkLst>
          <pc:docMk/>
          <pc:sldMk cId="3903482352" sldId="452"/>
        </pc:sldMkLst>
      </pc:sldChg>
      <pc:sldChg chg="addSp delSp modSp mod modTransition delAnim modAnim modNotesTx">
        <pc:chgData name="昊 郭" userId="77e67fca3700a6be" providerId="LiveId" clId="{4E019AFB-2157-4C20-B37C-E57C4B546206}" dt="2025-05-20T07:59:36.822" v="11972" actId="20577"/>
        <pc:sldMkLst>
          <pc:docMk/>
          <pc:sldMk cId="4204218618" sldId="453"/>
        </pc:sldMkLst>
      </pc:sldChg>
      <pc:sldChg chg="addSp delSp modSp mod modTransition modNotesTx">
        <pc:chgData name="昊 郭" userId="77e67fca3700a6be" providerId="LiveId" clId="{4E019AFB-2157-4C20-B37C-E57C4B546206}" dt="2025-05-20T08:00:04.465" v="12106" actId="20577"/>
        <pc:sldMkLst>
          <pc:docMk/>
          <pc:sldMk cId="3445342783" sldId="454"/>
        </pc:sldMkLst>
      </pc:sldChg>
      <pc:sldChg chg="modTransition modNotesTx">
        <pc:chgData name="昊 郭" userId="77e67fca3700a6be" providerId="LiveId" clId="{4E019AFB-2157-4C20-B37C-E57C4B546206}" dt="2025-05-20T08:01:20.844" v="12547" actId="20577"/>
        <pc:sldMkLst>
          <pc:docMk/>
          <pc:sldMk cId="2136441938" sldId="455"/>
        </pc:sldMkLst>
      </pc:sldChg>
      <pc:sldChg chg="addSp delSp modSp mod modTransition modNotesTx">
        <pc:chgData name="昊 郭" userId="77e67fca3700a6be" providerId="LiveId" clId="{4E019AFB-2157-4C20-B37C-E57C4B546206}" dt="2025-05-20T08:03:15.979" v="13299" actId="20577"/>
        <pc:sldMkLst>
          <pc:docMk/>
          <pc:sldMk cId="2070689149" sldId="456"/>
        </pc:sldMkLst>
      </pc:sldChg>
      <pc:sldChg chg="addSp delSp modSp mod modTransition modNotesTx">
        <pc:chgData name="昊 郭" userId="77e67fca3700a6be" providerId="LiveId" clId="{4E019AFB-2157-4C20-B37C-E57C4B546206}" dt="2025-05-20T08:03:25.152" v="13347" actId="20577"/>
        <pc:sldMkLst>
          <pc:docMk/>
          <pc:sldMk cId="1764483090" sldId="457"/>
        </pc:sldMkLst>
      </pc:sldChg>
      <pc:sldChg chg="modTransition modNotesTx">
        <pc:chgData name="昊 郭" userId="77e67fca3700a6be" providerId="LiveId" clId="{4E019AFB-2157-4C20-B37C-E57C4B546206}" dt="2025-05-20T08:04:12.740" v="13668" actId="20577"/>
        <pc:sldMkLst>
          <pc:docMk/>
          <pc:sldMk cId="3596273036" sldId="458"/>
        </pc:sldMkLst>
      </pc:sldChg>
      <pc:sldChg chg="addSp modSp mod modTransition modNotesTx">
        <pc:chgData name="昊 郭" userId="77e67fca3700a6be" providerId="LiveId" clId="{4E019AFB-2157-4C20-B37C-E57C4B546206}" dt="2025-05-20T08:05:13.535" v="14049" actId="20577"/>
        <pc:sldMkLst>
          <pc:docMk/>
          <pc:sldMk cId="4067310933" sldId="459"/>
        </pc:sldMkLst>
      </pc:sldChg>
      <pc:sldChg chg="addSp modSp mod modTransition modNotesTx">
        <pc:chgData name="昊 郭" userId="77e67fca3700a6be" providerId="LiveId" clId="{4E019AFB-2157-4C20-B37C-E57C4B546206}" dt="2025-05-20T08:05:54.364" v="14299" actId="6549"/>
        <pc:sldMkLst>
          <pc:docMk/>
          <pc:sldMk cId="2862127467" sldId="460"/>
        </pc:sldMkLst>
      </pc:sldChg>
      <pc:sldChg chg="addSp modSp mod modTransition modNotesTx">
        <pc:chgData name="昊 郭" userId="77e67fca3700a6be" providerId="LiveId" clId="{4E019AFB-2157-4C20-B37C-E57C4B546206}" dt="2025-05-20T08:06:08.451" v="14387" actId="20577"/>
        <pc:sldMkLst>
          <pc:docMk/>
          <pc:sldMk cId="1101209316" sldId="461"/>
        </pc:sldMkLst>
      </pc:sldChg>
      <pc:sldChg chg="modTransition modNotesTx">
        <pc:chgData name="昊 郭" userId="77e67fca3700a6be" providerId="LiveId" clId="{4E019AFB-2157-4C20-B37C-E57C4B546206}" dt="2025-05-20T08:06:31.264" v="14443" actId="20577"/>
        <pc:sldMkLst>
          <pc:docMk/>
          <pc:sldMk cId="120420373" sldId="462"/>
        </pc:sldMkLst>
      </pc:sldChg>
      <pc:sldChg chg="modSp mod modTransition modNotesTx">
        <pc:chgData name="昊 郭" userId="77e67fca3700a6be" providerId="LiveId" clId="{4E019AFB-2157-4C20-B37C-E57C4B546206}" dt="2025-05-20T08:07:22.478" v="14640" actId="20577"/>
        <pc:sldMkLst>
          <pc:docMk/>
          <pc:sldMk cId="1290418641" sldId="463"/>
        </pc:sldMkLst>
      </pc:sldChg>
      <pc:sldChg chg="modTransition modNotesTx">
        <pc:chgData name="昊 郭" userId="77e67fca3700a6be" providerId="LiveId" clId="{4E019AFB-2157-4C20-B37C-E57C4B546206}" dt="2025-05-20T08:09:07.252" v="15376" actId="20577"/>
        <pc:sldMkLst>
          <pc:docMk/>
          <pc:sldMk cId="2950706331" sldId="464"/>
        </pc:sldMkLst>
      </pc:sldChg>
      <pc:sldChg chg="modTransition modNotesTx">
        <pc:chgData name="昊 郭" userId="77e67fca3700a6be" providerId="LiveId" clId="{4E019AFB-2157-4C20-B37C-E57C4B546206}" dt="2025-05-20T08:09:11.814" v="15384" actId="20577"/>
        <pc:sldMkLst>
          <pc:docMk/>
          <pc:sldMk cId="1733495950" sldId="465"/>
        </pc:sldMkLst>
      </pc:sldChg>
      <pc:sldChg chg="modTransition modNotesTx">
        <pc:chgData name="昊 郭" userId="77e67fca3700a6be" providerId="LiveId" clId="{4E019AFB-2157-4C20-B37C-E57C4B546206}" dt="2025-05-20T08:10:13.059" v="15648" actId="20577"/>
        <pc:sldMkLst>
          <pc:docMk/>
          <pc:sldMk cId="213311003" sldId="466"/>
        </pc:sldMkLst>
      </pc:sldChg>
      <pc:sldChg chg="addSp modSp mod modTransition modNotesTx">
        <pc:chgData name="昊 郭" userId="77e67fca3700a6be" providerId="LiveId" clId="{4E019AFB-2157-4C20-B37C-E57C4B546206}" dt="2025-05-20T08:10:44.929" v="15832" actId="20577"/>
        <pc:sldMkLst>
          <pc:docMk/>
          <pc:sldMk cId="100585653" sldId="467"/>
        </pc:sldMkLst>
      </pc:sldChg>
      <pc:sldChg chg="addSp delSp modSp add mod modTransition modAnim modNotesTx">
        <pc:chgData name="昊 郭" userId="77e67fca3700a6be" providerId="LiveId" clId="{4E019AFB-2157-4C20-B37C-E57C4B546206}" dt="2025-05-20T07:55:53.681" v="11454"/>
        <pc:sldMkLst>
          <pc:docMk/>
          <pc:sldMk cId="1283252691" sldId="468"/>
        </pc:sldMkLst>
      </pc:sldChg>
      <pc:sldChg chg="addSp delSp modSp add mod modTransition modAnim modNotesTx">
        <pc:chgData name="昊 郭" userId="77e67fca3700a6be" providerId="LiveId" clId="{4E019AFB-2157-4C20-B37C-E57C4B546206}" dt="2025-05-20T07:56:51.713" v="11539" actId="20577"/>
        <pc:sldMkLst>
          <pc:docMk/>
          <pc:sldMk cId="3730064546" sldId="469"/>
        </pc:sldMkLst>
      </pc:sldChg>
      <pc:sldChg chg="addSp delSp modSp add mod modTransition addAnim delAnim modAnim modNotesTx">
        <pc:chgData name="昊 郭" userId="77e67fca3700a6be" providerId="LiveId" clId="{4E019AFB-2157-4C20-B37C-E57C4B546206}" dt="2025-05-20T07:58:27.846" v="11712" actId="20577"/>
        <pc:sldMkLst>
          <pc:docMk/>
          <pc:sldMk cId="2160533482" sldId="470"/>
        </pc:sldMkLst>
      </pc:sldChg>
      <pc:sldChg chg="addSp delSp modSp add mod modNotesTx">
        <pc:chgData name="昊 郭" userId="77e67fca3700a6be" providerId="LiveId" clId="{4E019AFB-2157-4C20-B37C-E57C4B546206}" dt="2025-05-20T07:09:08.666" v="6581" actId="20577"/>
        <pc:sldMkLst>
          <pc:docMk/>
          <pc:sldMk cId="3446670187" sldId="471"/>
        </pc:sldMkLst>
      </pc:sldChg>
      <pc:sldChg chg="modSp add mod modNotesTx">
        <pc:chgData name="昊 郭" userId="77e67fca3700a6be" providerId="LiveId" clId="{4E019AFB-2157-4C20-B37C-E57C4B546206}" dt="2025-05-20T07:29:36.934" v="8223"/>
        <pc:sldMkLst>
          <pc:docMk/>
          <pc:sldMk cId="4236405589" sldId="472"/>
        </pc:sldMkLst>
      </pc:sldChg>
      <pc:sldChg chg="addSp delSp modSp add mod modNotesTx">
        <pc:chgData name="昊 郭" userId="77e67fca3700a6be" providerId="LiveId" clId="{4E019AFB-2157-4C20-B37C-E57C4B546206}" dt="2025-05-20T08:27:33.841" v="15868" actId="20577"/>
        <pc:sldMkLst>
          <pc:docMk/>
          <pc:sldMk cId="1112132014" sldId="473"/>
        </pc:sldMkLst>
      </pc:sldChg>
      <pc:sldChg chg="modSp add del mod">
        <pc:chgData name="昊 郭" userId="77e67fca3700a6be" providerId="LiveId" clId="{4E019AFB-2157-4C20-B37C-E57C4B546206}" dt="2025-04-17T01:20:06.112" v="2016"/>
        <pc:sldMkLst>
          <pc:docMk/>
          <pc:sldMk cId="2598867429" sldId="473"/>
        </pc:sldMkLst>
      </pc:sldChg>
      <pc:sldChg chg="modSp modAnim modNotesTx">
        <pc:chgData name="昊 郭" userId="77e67fca3700a6be" providerId="LiveId" clId="{4E019AFB-2157-4C20-B37C-E57C4B546206}" dt="2025-05-20T07:48:03.903" v="9971" actId="20577"/>
        <pc:sldMkLst>
          <pc:docMk/>
          <pc:sldMk cId="1736642276" sldId="474"/>
        </pc:sldMkLst>
      </pc:sldChg>
      <pc:sldChg chg="modSp mod modTransition modNotesTx">
        <pc:chgData name="昊 郭" userId="77e67fca3700a6be" providerId="LiveId" clId="{4E019AFB-2157-4C20-B37C-E57C4B546206}" dt="2025-05-20T07:49:51.132" v="10425" actId="20577"/>
        <pc:sldMkLst>
          <pc:docMk/>
          <pc:sldMk cId="104585223" sldId="475"/>
        </pc:sldMkLst>
      </pc:sldChg>
      <pc:sldChg chg="delSp modSp add del mod">
        <pc:chgData name="昊 郭" userId="77e67fca3700a6be" providerId="LiveId" clId="{4E019AFB-2157-4C20-B37C-E57C4B546206}" dt="2025-05-13T09:19:52.495" v="2625" actId="47"/>
        <pc:sldMkLst>
          <pc:docMk/>
          <pc:sldMk cId="1739990486" sldId="476"/>
        </pc:sldMkLst>
      </pc:sldChg>
    </pc:docChg>
  </pc:docChgLst>
  <pc:docChgLst>
    <pc:chgData name="郭 昊" userId="77e67fca3700a6be" providerId="LiveId" clId="{9549198D-B9F2-42FE-8A43-5543B7A701D8}"/>
    <pc:docChg chg="undo custSel modSld sldOrd">
      <pc:chgData name="郭 昊" userId="77e67fca3700a6be" providerId="LiveId" clId="{9549198D-B9F2-42FE-8A43-5543B7A701D8}" dt="2023-07-06T12:35:35.046" v="305" actId="14100"/>
      <pc:docMkLst>
        <pc:docMk/>
      </pc:docMkLst>
      <pc:sldChg chg="ord">
        <pc:chgData name="郭 昊" userId="77e67fca3700a6be" providerId="LiveId" clId="{9549198D-B9F2-42FE-8A43-5543B7A701D8}" dt="2023-07-06T12:05:11.224" v="233"/>
        <pc:sldMkLst>
          <pc:docMk/>
          <pc:sldMk cId="4163081913" sldId="361"/>
        </pc:sldMkLst>
      </pc:sldChg>
      <pc:sldChg chg="addSp modSp mod modAnim">
        <pc:chgData name="郭 昊" userId="77e67fca3700a6be" providerId="LiveId" clId="{9549198D-B9F2-42FE-8A43-5543B7A701D8}" dt="2023-07-06T12:35:35.046" v="305" actId="14100"/>
        <pc:sldMkLst>
          <pc:docMk/>
          <pc:sldMk cId="1132162880" sldId="364"/>
        </pc:sldMkLst>
      </pc:sldChg>
      <pc:sldChg chg="modSp mod">
        <pc:chgData name="郭 昊" userId="77e67fca3700a6be" providerId="LiveId" clId="{9549198D-B9F2-42FE-8A43-5543B7A701D8}" dt="2023-07-06T12:34:33.337" v="235" actId="14100"/>
        <pc:sldMkLst>
          <pc:docMk/>
          <pc:sldMk cId="3201243625" sldId="371"/>
        </pc:sldMkLst>
      </pc:sldChg>
      <pc:sldChg chg="modNotesTx">
        <pc:chgData name="郭 昊" userId="77e67fca3700a6be" providerId="LiveId" clId="{9549198D-B9F2-42FE-8A43-5543B7A701D8}" dt="2023-07-06T08:14:19.619" v="35" actId="20577"/>
        <pc:sldMkLst>
          <pc:docMk/>
          <pc:sldMk cId="3225600991" sldId="377"/>
        </pc:sldMkLst>
      </pc:sldChg>
      <pc:sldChg chg="delSp mod">
        <pc:chgData name="郭 昊" userId="77e67fca3700a6be" providerId="LiveId" clId="{9549198D-B9F2-42FE-8A43-5543B7A701D8}" dt="2023-07-06T08:15:25.724" v="37" actId="478"/>
        <pc:sldMkLst>
          <pc:docMk/>
          <pc:sldMk cId="1576229635" sldId="379"/>
        </pc:sldMkLst>
      </pc:sldChg>
      <pc:sldChg chg="delSp mod">
        <pc:chgData name="郭 昊" userId="77e67fca3700a6be" providerId="LiveId" clId="{9549198D-B9F2-42FE-8A43-5543B7A701D8}" dt="2023-07-06T08:15:22.006" v="36" actId="478"/>
        <pc:sldMkLst>
          <pc:docMk/>
          <pc:sldMk cId="1637865359" sldId="382"/>
        </pc:sldMkLst>
      </pc:sldChg>
      <pc:sldChg chg="modNotesTx">
        <pc:chgData name="郭 昊" userId="77e67fca3700a6be" providerId="LiveId" clId="{9549198D-B9F2-42FE-8A43-5543B7A701D8}" dt="2023-07-06T08:18:33.707" v="208" actId="20577"/>
        <pc:sldMkLst>
          <pc:docMk/>
          <pc:sldMk cId="1271400608" sldId="391"/>
        </pc:sldMkLst>
      </pc:sldChg>
      <pc:sldChg chg="modNotesTx">
        <pc:chgData name="郭 昊" userId="77e67fca3700a6be" providerId="LiveId" clId="{9549198D-B9F2-42FE-8A43-5543B7A701D8}" dt="2023-07-06T08:19:10.261" v="230" actId="20577"/>
        <pc:sldMkLst>
          <pc:docMk/>
          <pc:sldMk cId="1803493379" sldId="408"/>
        </pc:sldMkLst>
      </pc:sldChg>
    </pc:docChg>
  </pc:docChgLst>
  <pc:docChgLst>
    <pc:chgData name="昊 郭" userId="77e67fca3700a6be" providerId="LiveId" clId="{09781706-0B23-4F05-85E0-E6A1EA82D5F3}"/>
    <pc:docChg chg="undo custSel modSld">
      <pc:chgData name="昊 郭" userId="77e67fca3700a6be" providerId="LiveId" clId="{09781706-0B23-4F05-85E0-E6A1EA82D5F3}" dt="2025-05-20T14:13:35.512" v="1" actId="1076"/>
      <pc:docMkLst>
        <pc:docMk/>
      </pc:docMkLst>
      <pc:sldChg chg="modSp mod">
        <pc:chgData name="昊 郭" userId="77e67fca3700a6be" providerId="LiveId" clId="{09781706-0B23-4F05-85E0-E6A1EA82D5F3}" dt="2025-05-20T14:13:35.512" v="1" actId="1076"/>
        <pc:sldMkLst>
          <pc:docMk/>
          <pc:sldMk cId="2862127467" sldId="460"/>
        </pc:sldMkLst>
      </pc:sldChg>
    </pc:docChg>
  </pc:docChgLst>
  <pc:docChgLst>
    <pc:chgData name="郭 昊" userId="77e67fca3700a6be" providerId="LiveId" clId="{B879D5FA-0890-44F4-8423-BB7E2E8B0237}"/>
    <pc:docChg chg="undo custSel addSld modSld">
      <pc:chgData name="郭 昊" userId="77e67fca3700a6be" providerId="LiveId" clId="{B879D5FA-0890-44F4-8423-BB7E2E8B0237}" dt="2023-07-05T12:22:45.395" v="1977" actId="20577"/>
      <pc:docMkLst>
        <pc:docMk/>
      </pc:docMkLst>
      <pc:sldChg chg="modNotesTx">
        <pc:chgData name="郭 昊" userId="77e67fca3700a6be" providerId="LiveId" clId="{B879D5FA-0890-44F4-8423-BB7E2E8B0237}" dt="2023-07-05T12:20:52.527" v="1971" actId="20577"/>
        <pc:sldMkLst>
          <pc:docMk/>
          <pc:sldMk cId="830203531" sldId="299"/>
        </pc:sldMkLst>
      </pc:sldChg>
      <pc:sldChg chg="modNotesTx">
        <pc:chgData name="郭 昊" userId="77e67fca3700a6be" providerId="LiveId" clId="{B879D5FA-0890-44F4-8423-BB7E2E8B0237}" dt="2023-07-02T08:04:26.973" v="1158" actId="20577"/>
        <pc:sldMkLst>
          <pc:docMk/>
          <pc:sldMk cId="3593836797" sldId="310"/>
        </pc:sldMkLst>
      </pc:sldChg>
      <pc:sldChg chg="modNotesTx">
        <pc:chgData name="郭 昊" userId="77e67fca3700a6be" providerId="LiveId" clId="{B879D5FA-0890-44F4-8423-BB7E2E8B0237}" dt="2023-07-02T08:04:51.872" v="1176" actId="20577"/>
        <pc:sldMkLst>
          <pc:docMk/>
          <pc:sldMk cId="2922441300" sldId="356"/>
        </pc:sldMkLst>
      </pc:sldChg>
      <pc:sldChg chg="modNotesTx">
        <pc:chgData name="郭 昊" userId="77e67fca3700a6be" providerId="LiveId" clId="{B879D5FA-0890-44F4-8423-BB7E2E8B0237}" dt="2023-07-02T08:09:31.792" v="1183" actId="20577"/>
        <pc:sldMkLst>
          <pc:docMk/>
          <pc:sldMk cId="1132162880" sldId="364"/>
        </pc:sldMkLst>
      </pc:sldChg>
      <pc:sldChg chg="addSp delSp modSp mod modAnim">
        <pc:chgData name="郭 昊" userId="77e67fca3700a6be" providerId="LiveId" clId="{B879D5FA-0890-44F4-8423-BB7E2E8B0237}" dt="2023-06-22T05:59:39.296" v="1053" actId="255"/>
        <pc:sldMkLst>
          <pc:docMk/>
          <pc:sldMk cId="3600200525" sldId="366"/>
        </pc:sldMkLst>
      </pc:sldChg>
      <pc:sldChg chg="modNotesTx">
        <pc:chgData name="郭 昊" userId="77e67fca3700a6be" providerId="LiveId" clId="{B879D5FA-0890-44F4-8423-BB7E2E8B0237}" dt="2023-07-02T08:11:35.272" v="1188" actId="20577"/>
        <pc:sldMkLst>
          <pc:docMk/>
          <pc:sldMk cId="3201243625" sldId="371"/>
        </pc:sldMkLst>
      </pc:sldChg>
      <pc:sldChg chg="modNotesTx">
        <pc:chgData name="郭 昊" userId="77e67fca3700a6be" providerId="LiveId" clId="{B879D5FA-0890-44F4-8423-BB7E2E8B0237}" dt="2023-07-05T12:17:47.327" v="1946" actId="20577"/>
        <pc:sldMkLst>
          <pc:docMk/>
          <pc:sldMk cId="1593464750" sldId="372"/>
        </pc:sldMkLst>
      </pc:sldChg>
      <pc:sldChg chg="modNotesTx">
        <pc:chgData name="郭 昊" userId="77e67fca3700a6be" providerId="LiveId" clId="{B879D5FA-0890-44F4-8423-BB7E2E8B0237}" dt="2023-07-02T08:21:58.022" v="1488" actId="20577"/>
        <pc:sldMkLst>
          <pc:docMk/>
          <pc:sldMk cId="3225600991" sldId="377"/>
        </pc:sldMkLst>
      </pc:sldChg>
      <pc:sldChg chg="modNotesTx">
        <pc:chgData name="郭 昊" userId="77e67fca3700a6be" providerId="LiveId" clId="{B879D5FA-0890-44F4-8423-BB7E2E8B0237}" dt="2023-07-04T01:40:37.901" v="1819" actId="20577"/>
        <pc:sldMkLst>
          <pc:docMk/>
          <pc:sldMk cId="1576229635" sldId="379"/>
        </pc:sldMkLst>
      </pc:sldChg>
      <pc:sldChg chg="modNotesTx">
        <pc:chgData name="郭 昊" userId="77e67fca3700a6be" providerId="LiveId" clId="{B879D5FA-0890-44F4-8423-BB7E2E8B0237}" dt="2023-07-05T12:22:45.395" v="1977" actId="20577"/>
        <pc:sldMkLst>
          <pc:docMk/>
          <pc:sldMk cId="2734559157" sldId="384"/>
        </pc:sldMkLst>
      </pc:sldChg>
      <pc:sldChg chg="modNotesTx">
        <pc:chgData name="郭 昊" userId="77e67fca3700a6be" providerId="LiveId" clId="{B879D5FA-0890-44F4-8423-BB7E2E8B0237}" dt="2023-07-02T08:26:39.778" v="1814" actId="20577"/>
        <pc:sldMkLst>
          <pc:docMk/>
          <pc:sldMk cId="2189207634" sldId="385"/>
        </pc:sldMkLst>
      </pc:sldChg>
      <pc:sldChg chg="delSp modSp mod delAnim modNotesTx">
        <pc:chgData name="郭 昊" userId="77e67fca3700a6be" providerId="LiveId" clId="{B879D5FA-0890-44F4-8423-BB7E2E8B0237}" dt="2023-07-04T01:56:48.825" v="1852" actId="478"/>
        <pc:sldMkLst>
          <pc:docMk/>
          <pc:sldMk cId="1885046227" sldId="389"/>
        </pc:sldMkLst>
      </pc:sldChg>
      <pc:sldChg chg="modAnim">
        <pc:chgData name="郭 昊" userId="77e67fca3700a6be" providerId="LiveId" clId="{B879D5FA-0890-44F4-8423-BB7E2E8B0237}" dt="2023-07-05T12:20:06.272" v="1957"/>
        <pc:sldMkLst>
          <pc:docMk/>
          <pc:sldMk cId="706094983" sldId="394"/>
        </pc:sldMkLst>
      </pc:sldChg>
      <pc:sldChg chg="modSp mod">
        <pc:chgData name="郭 昊" userId="77e67fca3700a6be" providerId="LiveId" clId="{B879D5FA-0890-44F4-8423-BB7E2E8B0237}" dt="2023-07-05T12:19:41.776" v="1956" actId="20577"/>
        <pc:sldMkLst>
          <pc:docMk/>
          <pc:sldMk cId="2867545291" sldId="395"/>
        </pc:sldMkLst>
      </pc:sldChg>
      <pc:sldChg chg="modNotesTx">
        <pc:chgData name="郭 昊" userId="77e67fca3700a6be" providerId="LiveId" clId="{B879D5FA-0890-44F4-8423-BB7E2E8B0237}" dt="2023-07-04T01:47:58.217" v="1845" actId="20577"/>
        <pc:sldMkLst>
          <pc:docMk/>
          <pc:sldMk cId="2384907361" sldId="404"/>
        </pc:sldMkLst>
      </pc:sldChg>
      <pc:sldChg chg="modSp mod">
        <pc:chgData name="郭 昊" userId="77e67fca3700a6be" providerId="LiveId" clId="{B879D5FA-0890-44F4-8423-BB7E2E8B0237}" dt="2023-07-01T01:39:45.286" v="1074" actId="20577"/>
        <pc:sldMkLst>
          <pc:docMk/>
          <pc:sldMk cId="923967923" sldId="406"/>
        </pc:sldMkLst>
      </pc:sldChg>
      <pc:sldChg chg="add modAnim modNotesTx">
        <pc:chgData name="郭 昊" userId="77e67fca3700a6be" providerId="LiveId" clId="{B879D5FA-0890-44F4-8423-BB7E2E8B0237}" dt="2023-07-04T01:57:25.528" v="1856"/>
        <pc:sldMkLst>
          <pc:docMk/>
          <pc:sldMk cId="1803493379" sldId="408"/>
        </pc:sldMkLst>
      </pc:sldChg>
    </pc:docChg>
  </pc:docChgLst>
  <pc:docChgLst>
    <pc:chgData name="昊 郭" userId="77e67fca3700a6be" providerId="LiveId" clId="{FF04E6E7-A797-4FD4-AD52-842D8840319D}"/>
    <pc:docChg chg="undo custSel modSld">
      <pc:chgData name="昊 郭" userId="77e67fca3700a6be" providerId="LiveId" clId="{FF04E6E7-A797-4FD4-AD52-842D8840319D}" dt="2025-04-16T15:12:28.898" v="85"/>
      <pc:docMkLst>
        <pc:docMk/>
      </pc:docMkLst>
      <pc:sldChg chg="addSp modSp mod">
        <pc:chgData name="昊 郭" userId="77e67fca3700a6be" providerId="LiveId" clId="{FF04E6E7-A797-4FD4-AD52-842D8840319D}" dt="2025-04-16T15:07:41.822" v="16" actId="167"/>
        <pc:sldMkLst>
          <pc:docMk/>
          <pc:sldMk cId="3169785729" sldId="426"/>
        </pc:sldMkLst>
      </pc:sldChg>
      <pc:sldChg chg="addSp modSp mod">
        <pc:chgData name="昊 郭" userId="77e67fca3700a6be" providerId="LiveId" clId="{FF04E6E7-A797-4FD4-AD52-842D8840319D}" dt="2025-04-16T15:08:09.067" v="19" actId="167"/>
        <pc:sldMkLst>
          <pc:docMk/>
          <pc:sldMk cId="1245447452" sldId="428"/>
        </pc:sldMkLst>
      </pc:sldChg>
      <pc:sldChg chg="addSp delSp modSp mod">
        <pc:chgData name="昊 郭" userId="77e67fca3700a6be" providerId="LiveId" clId="{FF04E6E7-A797-4FD4-AD52-842D8840319D}" dt="2025-04-16T15:10:53.906" v="54" actId="14100"/>
        <pc:sldMkLst>
          <pc:docMk/>
          <pc:sldMk cId="1369577934" sldId="429"/>
        </pc:sldMkLst>
      </pc:sldChg>
      <pc:sldChg chg="addSp modSp mod">
        <pc:chgData name="昊 郭" userId="77e67fca3700a6be" providerId="LiveId" clId="{FF04E6E7-A797-4FD4-AD52-842D8840319D}" dt="2025-04-16T15:09:44.407" v="38" actId="167"/>
        <pc:sldMkLst>
          <pc:docMk/>
          <pc:sldMk cId="2143624631" sldId="430"/>
        </pc:sldMkLst>
      </pc:sldChg>
      <pc:sldChg chg="addSp delSp modSp mod">
        <pc:chgData name="昊 郭" userId="77e67fca3700a6be" providerId="LiveId" clId="{FF04E6E7-A797-4FD4-AD52-842D8840319D}" dt="2025-04-16T15:11:33.192" v="73" actId="20577"/>
        <pc:sldMkLst>
          <pc:docMk/>
          <pc:sldMk cId="671425284" sldId="431"/>
        </pc:sldMkLst>
      </pc:sldChg>
      <pc:sldChg chg="addSp delSp modSp mod">
        <pc:chgData name="昊 郭" userId="77e67fca3700a6be" providerId="LiveId" clId="{FF04E6E7-A797-4FD4-AD52-842D8840319D}" dt="2025-04-16T15:12:28.898" v="85"/>
        <pc:sldMkLst>
          <pc:docMk/>
          <pc:sldMk cId="323616975" sldId="433"/>
        </pc:sldMkLst>
      </pc:sldChg>
    </pc:docChg>
  </pc:docChgLst>
  <pc:docChgLst>
    <pc:chgData name="郭 昊" userId="77e67fca3700a6be" providerId="LiveId" clId="{3AD02F66-4A63-4395-9F24-58A27F4C4659}"/>
    <pc:docChg chg="undo redo custSel addSld delSld modSld sldOrd modMainMaster addSection delSection">
      <pc:chgData name="郭 昊" userId="77e67fca3700a6be" providerId="LiveId" clId="{3AD02F66-4A63-4395-9F24-58A27F4C4659}" dt="2023-07-07T08:52:57.060" v="71712" actId="20577"/>
      <pc:docMkLst>
        <pc:docMk/>
      </pc:docMkLst>
      <pc:sldChg chg="del">
        <pc:chgData name="郭 昊" userId="77e67fca3700a6be" providerId="LiveId" clId="{3AD02F66-4A63-4395-9F24-58A27F4C4659}" dt="2023-06-22T08:56:46.380" v="9257" actId="47"/>
        <pc:sldMkLst>
          <pc:docMk/>
          <pc:sldMk cId="821673869" sldId="259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3339631943" sldId="278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2332918341" sldId="298"/>
        </pc:sldMkLst>
      </pc:sldChg>
      <pc:sldChg chg="addSp delSp modSp mod modNotesTx">
        <pc:chgData name="郭 昊" userId="77e67fca3700a6be" providerId="LiveId" clId="{3AD02F66-4A63-4395-9F24-58A27F4C4659}" dt="2023-07-06T09:35:03.112" v="58513" actId="20577"/>
        <pc:sldMkLst>
          <pc:docMk/>
          <pc:sldMk cId="830203531" sldId="299"/>
        </pc:sldMkLst>
      </pc:sldChg>
      <pc:sldChg chg="modSp mod modNotesTx">
        <pc:chgData name="郭 昊" userId="77e67fca3700a6be" providerId="LiveId" clId="{3AD02F66-4A63-4395-9F24-58A27F4C4659}" dt="2023-06-29T01:52:35.279" v="31293" actId="20577"/>
        <pc:sldMkLst>
          <pc:docMk/>
          <pc:sldMk cId="1440488799" sldId="300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3841758616" sldId="301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2913236772" sldId="308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621895806" sldId="309"/>
        </pc:sldMkLst>
      </pc:sldChg>
      <pc:sldChg chg="addSp delSp modSp mod addAnim delAnim modAnim modNotesTx">
        <pc:chgData name="郭 昊" userId="77e67fca3700a6be" providerId="LiveId" clId="{3AD02F66-4A63-4395-9F24-58A27F4C4659}" dt="2023-07-07T07:44:37.448" v="68714" actId="20577"/>
        <pc:sldMkLst>
          <pc:docMk/>
          <pc:sldMk cId="3593836797" sldId="310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2989144635" sldId="320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4061925928" sldId="324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395019939" sldId="333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2740378098" sldId="334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1986297529" sldId="335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3254929561" sldId="336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2013850045" sldId="338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1873838405" sldId="341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2777233074" sldId="342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1603890151" sldId="343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1388925339" sldId="344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1004913649" sldId="345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2484609403" sldId="346"/>
        </pc:sldMkLst>
      </pc:sldChg>
      <pc:sldChg chg="modSp del mod">
        <pc:chgData name="郭 昊" userId="77e67fca3700a6be" providerId="LiveId" clId="{3AD02F66-4A63-4395-9F24-58A27F4C4659}" dt="2023-06-22T08:56:46.380" v="9257" actId="47"/>
        <pc:sldMkLst>
          <pc:docMk/>
          <pc:sldMk cId="2867873091" sldId="347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645648949" sldId="348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3729974251" sldId="349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3992582682" sldId="350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3928574812" sldId="351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3045344667" sldId="352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255702992" sldId="353"/>
        </pc:sldMkLst>
      </pc:sldChg>
      <pc:sldChg chg="modSp del mod">
        <pc:chgData name="郭 昊" userId="77e67fca3700a6be" providerId="LiveId" clId="{3AD02F66-4A63-4395-9F24-58A27F4C4659}" dt="2023-06-22T08:56:46.380" v="9257" actId="47"/>
        <pc:sldMkLst>
          <pc:docMk/>
          <pc:sldMk cId="2351169631" sldId="354"/>
        </pc:sldMkLst>
      </pc:sldChg>
      <pc:sldChg chg="del">
        <pc:chgData name="郭 昊" userId="77e67fca3700a6be" providerId="LiveId" clId="{3AD02F66-4A63-4395-9F24-58A27F4C4659}" dt="2023-06-22T08:56:46.380" v="9257" actId="47"/>
        <pc:sldMkLst>
          <pc:docMk/>
          <pc:sldMk cId="2058479084" sldId="355"/>
        </pc:sldMkLst>
      </pc:sldChg>
      <pc:sldChg chg="addSp delSp modSp add mod ord addAnim delAnim modAnim modNotesTx">
        <pc:chgData name="郭 昊" userId="77e67fca3700a6be" providerId="LiveId" clId="{3AD02F66-4A63-4395-9F24-58A27F4C4659}" dt="2023-07-07T03:24:39.812" v="61970"/>
        <pc:sldMkLst>
          <pc:docMk/>
          <pc:sldMk cId="2922441300" sldId="356"/>
        </pc:sldMkLst>
      </pc:sldChg>
      <pc:sldChg chg="modSp add del mod">
        <pc:chgData name="郭 昊" userId="77e67fca3700a6be" providerId="LiveId" clId="{3AD02F66-4A63-4395-9F24-58A27F4C4659}" dt="2023-06-20T08:32:47.675" v="3049" actId="47"/>
        <pc:sldMkLst>
          <pc:docMk/>
          <pc:sldMk cId="2163536215" sldId="357"/>
        </pc:sldMkLst>
      </pc:sldChg>
      <pc:sldChg chg="modSp add del mod">
        <pc:chgData name="郭 昊" userId="77e67fca3700a6be" providerId="LiveId" clId="{3AD02F66-4A63-4395-9F24-58A27F4C4659}" dt="2023-06-13T12:11:07.705" v="2128" actId="47"/>
        <pc:sldMkLst>
          <pc:docMk/>
          <pc:sldMk cId="3124902793" sldId="357"/>
        </pc:sldMkLst>
      </pc:sldChg>
      <pc:sldChg chg="addSp delSp modSp add mod ord modAnim modNotesTx">
        <pc:chgData name="郭 昊" userId="77e67fca3700a6be" providerId="LiveId" clId="{3AD02F66-4A63-4395-9F24-58A27F4C4659}" dt="2023-07-07T07:11:11.956" v="68410" actId="20577"/>
        <pc:sldMkLst>
          <pc:docMk/>
          <pc:sldMk cId="2524479262" sldId="358"/>
        </pc:sldMkLst>
      </pc:sldChg>
      <pc:sldChg chg="addSp delSp modSp add del mod">
        <pc:chgData name="郭 昊" userId="77e67fca3700a6be" providerId="LiveId" clId="{3AD02F66-4A63-4395-9F24-58A27F4C4659}" dt="2023-06-20T08:38:42.402" v="3258" actId="47"/>
        <pc:sldMkLst>
          <pc:docMk/>
          <pc:sldMk cId="2467698456" sldId="359"/>
        </pc:sldMkLst>
      </pc:sldChg>
      <pc:sldChg chg="addSp delSp modSp add mod ord modNotesTx">
        <pc:chgData name="郭 昊" userId="77e67fca3700a6be" providerId="LiveId" clId="{3AD02F66-4A63-4395-9F24-58A27F4C4659}" dt="2023-07-07T03:16:26.160" v="61087"/>
        <pc:sldMkLst>
          <pc:docMk/>
          <pc:sldMk cId="2796384266" sldId="360"/>
        </pc:sldMkLst>
      </pc:sldChg>
      <pc:sldChg chg="addSp delSp modSp add mod ord modNotesTx">
        <pc:chgData name="郭 昊" userId="77e67fca3700a6be" providerId="LiveId" clId="{3AD02F66-4A63-4395-9F24-58A27F4C4659}" dt="2023-07-07T03:16:26.160" v="61087"/>
        <pc:sldMkLst>
          <pc:docMk/>
          <pc:sldMk cId="4163081913" sldId="361"/>
        </pc:sldMkLst>
      </pc:sldChg>
      <pc:sldChg chg="addSp delSp modSp add mod ord modAnim modNotesTx">
        <pc:chgData name="郭 昊" userId="77e67fca3700a6be" providerId="LiveId" clId="{3AD02F66-4A63-4395-9F24-58A27F4C4659}" dt="2023-07-07T03:16:26.160" v="61087"/>
        <pc:sldMkLst>
          <pc:docMk/>
          <pc:sldMk cId="1565954956" sldId="362"/>
        </pc:sldMkLst>
      </pc:sldChg>
      <pc:sldChg chg="modSp add mod modNotesTx">
        <pc:chgData name="郭 昊" userId="77e67fca3700a6be" providerId="LiveId" clId="{3AD02F66-4A63-4395-9F24-58A27F4C4659}" dt="2023-06-29T03:08:47.371" v="37483" actId="20577"/>
        <pc:sldMkLst>
          <pc:docMk/>
          <pc:sldMk cId="402988518" sldId="363"/>
        </pc:sldMkLst>
      </pc:sldChg>
      <pc:sldChg chg="addSp delSp modSp add mod modAnim modNotesTx">
        <pc:chgData name="郭 昊" userId="77e67fca3700a6be" providerId="LiveId" clId="{3AD02F66-4A63-4395-9F24-58A27F4C4659}" dt="2023-07-06T11:00:31.754" v="59624" actId="20577"/>
        <pc:sldMkLst>
          <pc:docMk/>
          <pc:sldMk cId="1132162880" sldId="364"/>
        </pc:sldMkLst>
      </pc:sldChg>
      <pc:sldChg chg="addSp delSp modSp add mod modNotesTx">
        <pc:chgData name="郭 昊" userId="77e67fca3700a6be" providerId="LiveId" clId="{3AD02F66-4A63-4395-9F24-58A27F4C4659}" dt="2023-06-29T05:48:32.120" v="38882" actId="20577"/>
        <pc:sldMkLst>
          <pc:docMk/>
          <pc:sldMk cId="2991264370" sldId="365"/>
        </pc:sldMkLst>
      </pc:sldChg>
      <pc:sldChg chg="delSp modSp add del mod modAnim modNotesTx">
        <pc:chgData name="郭 昊" userId="77e67fca3700a6be" providerId="LiveId" clId="{3AD02F66-4A63-4395-9F24-58A27F4C4659}" dt="2023-06-27T07:56:58.587" v="30172" actId="47"/>
        <pc:sldMkLst>
          <pc:docMk/>
          <pc:sldMk cId="3600200525" sldId="366"/>
        </pc:sldMkLst>
      </pc:sldChg>
      <pc:sldChg chg="addSp modSp add del mod modNotesTx">
        <pc:chgData name="郭 昊" userId="77e67fca3700a6be" providerId="LiveId" clId="{3AD02F66-4A63-4395-9F24-58A27F4C4659}" dt="2023-06-22T09:00:19.865" v="9572" actId="47"/>
        <pc:sldMkLst>
          <pc:docMk/>
          <pc:sldMk cId="1031338485" sldId="367"/>
        </pc:sldMkLst>
      </pc:sldChg>
      <pc:sldChg chg="addSp modSp add del mod">
        <pc:chgData name="郭 昊" userId="77e67fca3700a6be" providerId="LiveId" clId="{3AD02F66-4A63-4395-9F24-58A27F4C4659}" dt="2023-06-22T08:16:34.200" v="7173" actId="47"/>
        <pc:sldMkLst>
          <pc:docMk/>
          <pc:sldMk cId="1878710267" sldId="368"/>
        </pc:sldMkLst>
      </pc:sldChg>
      <pc:sldChg chg="addSp delSp modSp add del mod modAnim modNotesTx">
        <pc:chgData name="郭 昊" userId="77e67fca3700a6be" providerId="LiveId" clId="{3AD02F66-4A63-4395-9F24-58A27F4C4659}" dt="2023-06-27T07:56:57.544" v="30171" actId="47"/>
        <pc:sldMkLst>
          <pc:docMk/>
          <pc:sldMk cId="3868904472" sldId="369"/>
        </pc:sldMkLst>
      </pc:sldChg>
      <pc:sldChg chg="addSp delSp modSp add del mod">
        <pc:chgData name="郭 昊" userId="77e67fca3700a6be" providerId="LiveId" clId="{3AD02F66-4A63-4395-9F24-58A27F4C4659}" dt="2023-06-22T08:19:30.753" v="7351" actId="47"/>
        <pc:sldMkLst>
          <pc:docMk/>
          <pc:sldMk cId="3019246651" sldId="370"/>
        </pc:sldMkLst>
      </pc:sldChg>
      <pc:sldChg chg="addSp delSp modSp add mod modTransition modAnim modNotesTx">
        <pc:chgData name="郭 昊" userId="77e67fca3700a6be" providerId="LiveId" clId="{3AD02F66-4A63-4395-9F24-58A27F4C4659}" dt="2023-06-29T06:14:42.903" v="41567" actId="27636"/>
        <pc:sldMkLst>
          <pc:docMk/>
          <pc:sldMk cId="3201243625" sldId="371"/>
        </pc:sldMkLst>
      </pc:sldChg>
      <pc:sldChg chg="addSp delSp modSp add mod delAnim modAnim modNotesTx">
        <pc:chgData name="郭 昊" userId="77e67fca3700a6be" providerId="LiveId" clId="{3AD02F66-4A63-4395-9F24-58A27F4C4659}" dt="2023-07-06T07:06:07.826" v="54596" actId="207"/>
        <pc:sldMkLst>
          <pc:docMk/>
          <pc:sldMk cId="1593464750" sldId="372"/>
        </pc:sldMkLst>
      </pc:sldChg>
      <pc:sldChg chg="addSp delSp modSp add del mod ord delAnim modAnim">
        <pc:chgData name="郭 昊" userId="77e67fca3700a6be" providerId="LiveId" clId="{3AD02F66-4A63-4395-9F24-58A27F4C4659}" dt="2023-06-27T08:26:31.155" v="30743" actId="47"/>
        <pc:sldMkLst>
          <pc:docMk/>
          <pc:sldMk cId="335663121" sldId="373"/>
        </pc:sldMkLst>
      </pc:sldChg>
      <pc:sldChg chg="addSp delSp modSp add del mod ord modTransition addAnim delAnim modAnim">
        <pc:chgData name="郭 昊" userId="77e67fca3700a6be" providerId="LiveId" clId="{3AD02F66-4A63-4395-9F24-58A27F4C4659}" dt="2023-06-27T08:26:31.155" v="30743" actId="47"/>
        <pc:sldMkLst>
          <pc:docMk/>
          <pc:sldMk cId="2718374249" sldId="374"/>
        </pc:sldMkLst>
      </pc:sldChg>
      <pc:sldChg chg="addSp delSp modSp add del mod delAnim modAnim">
        <pc:chgData name="郭 昊" userId="77e67fca3700a6be" providerId="LiveId" clId="{3AD02F66-4A63-4395-9F24-58A27F4C4659}" dt="2023-06-25T02:18:32.982" v="14121" actId="47"/>
        <pc:sldMkLst>
          <pc:docMk/>
          <pc:sldMk cId="1280695812" sldId="375"/>
        </pc:sldMkLst>
      </pc:sldChg>
      <pc:sldChg chg="modSp add del">
        <pc:chgData name="郭 昊" userId="77e67fca3700a6be" providerId="LiveId" clId="{3AD02F66-4A63-4395-9F24-58A27F4C4659}" dt="2023-06-22T08:56:03.465" v="9256" actId="47"/>
        <pc:sldMkLst>
          <pc:docMk/>
          <pc:sldMk cId="2736490975" sldId="375"/>
        </pc:sldMkLst>
      </pc:sldChg>
      <pc:sldChg chg="addSp delSp modSp add del mod modAnim">
        <pc:chgData name="郭 昊" userId="77e67fca3700a6be" providerId="LiveId" clId="{3AD02F66-4A63-4395-9F24-58A27F4C4659}" dt="2023-06-27T02:31:47.026" v="23074" actId="47"/>
        <pc:sldMkLst>
          <pc:docMk/>
          <pc:sldMk cId="3511081712" sldId="376"/>
        </pc:sldMkLst>
      </pc:sldChg>
      <pc:sldChg chg="addSp modSp add mod modAnim modNotesTx">
        <pc:chgData name="郭 昊" userId="77e67fca3700a6be" providerId="LiveId" clId="{3AD02F66-4A63-4395-9F24-58A27F4C4659}" dt="2023-07-06T10:59:12.935" v="59569"/>
        <pc:sldMkLst>
          <pc:docMk/>
          <pc:sldMk cId="3225600991" sldId="377"/>
        </pc:sldMkLst>
      </pc:sldChg>
      <pc:sldChg chg="delSp add del mod delAnim">
        <pc:chgData name="郭 昊" userId="77e67fca3700a6be" providerId="LiveId" clId="{3AD02F66-4A63-4395-9F24-58A27F4C4659}" dt="2023-06-22T09:32:45.470" v="10812" actId="47"/>
        <pc:sldMkLst>
          <pc:docMk/>
          <pc:sldMk cId="1569207919" sldId="378"/>
        </pc:sldMkLst>
      </pc:sldChg>
      <pc:sldChg chg="addSp delSp modSp add mod addAnim delAnim modAnim modNotesTx">
        <pc:chgData name="郭 昊" userId="77e67fca3700a6be" providerId="LiveId" clId="{3AD02F66-4A63-4395-9F24-58A27F4C4659}" dt="2023-07-06T09:33:10.653" v="58498" actId="478"/>
        <pc:sldMkLst>
          <pc:docMk/>
          <pc:sldMk cId="1576229635" sldId="379"/>
        </pc:sldMkLst>
      </pc:sldChg>
      <pc:sldChg chg="addSp delSp modSp add del mod ord modAnim">
        <pc:chgData name="郭 昊" userId="77e67fca3700a6be" providerId="LiveId" clId="{3AD02F66-4A63-4395-9F24-58A27F4C4659}" dt="2023-06-27T08:39:13.748" v="30785" actId="47"/>
        <pc:sldMkLst>
          <pc:docMk/>
          <pc:sldMk cId="2070370957" sldId="380"/>
        </pc:sldMkLst>
      </pc:sldChg>
      <pc:sldChg chg="addSp delSp modSp add del mod delAnim modAnim">
        <pc:chgData name="郭 昊" userId="77e67fca3700a6be" providerId="LiveId" clId="{3AD02F66-4A63-4395-9F24-58A27F4C4659}" dt="2023-06-27T08:40:56.895" v="30801" actId="47"/>
        <pc:sldMkLst>
          <pc:docMk/>
          <pc:sldMk cId="3542557495" sldId="381"/>
        </pc:sldMkLst>
      </pc:sldChg>
      <pc:sldChg chg="addSp delSp modSp add mod modAnim modNotesTx">
        <pc:chgData name="郭 昊" userId="77e67fca3700a6be" providerId="LiveId" clId="{3AD02F66-4A63-4395-9F24-58A27F4C4659}" dt="2023-07-06T09:33:05.401" v="58485" actId="478"/>
        <pc:sldMkLst>
          <pc:docMk/>
          <pc:sldMk cId="1637865359" sldId="382"/>
        </pc:sldMkLst>
      </pc:sldChg>
      <pc:sldChg chg="addSp delSp modSp add del mod modAnim">
        <pc:chgData name="郭 昊" userId="77e67fca3700a6be" providerId="LiveId" clId="{3AD02F66-4A63-4395-9F24-58A27F4C4659}" dt="2023-06-27T08:01:52.118" v="30184" actId="47"/>
        <pc:sldMkLst>
          <pc:docMk/>
          <pc:sldMk cId="2336331486" sldId="383"/>
        </pc:sldMkLst>
      </pc:sldChg>
      <pc:sldChg chg="addSp delSp modSp add mod modAnim modNotesTx">
        <pc:chgData name="郭 昊" userId="77e67fca3700a6be" providerId="LiveId" clId="{3AD02F66-4A63-4395-9F24-58A27F4C4659}" dt="2023-07-06T08:02:11.338" v="56858" actId="20577"/>
        <pc:sldMkLst>
          <pc:docMk/>
          <pc:sldMk cId="2734559157" sldId="384"/>
        </pc:sldMkLst>
      </pc:sldChg>
      <pc:sldChg chg="addSp delSp modSp add mod delAnim modAnim modNotesTx">
        <pc:chgData name="郭 昊" userId="77e67fca3700a6be" providerId="LiveId" clId="{3AD02F66-4A63-4395-9F24-58A27F4C4659}" dt="2023-07-06T07:19:32.629" v="55623" actId="20577"/>
        <pc:sldMkLst>
          <pc:docMk/>
          <pc:sldMk cId="2189207634" sldId="385"/>
        </pc:sldMkLst>
      </pc:sldChg>
      <pc:sldChg chg="addSp modSp add del mod modAnim modNotesTx">
        <pc:chgData name="郭 昊" userId="77e67fca3700a6be" providerId="LiveId" clId="{3AD02F66-4A63-4395-9F24-58A27F4C4659}" dt="2023-07-06T07:21:00.401" v="55653" actId="47"/>
        <pc:sldMkLst>
          <pc:docMk/>
          <pc:sldMk cId="3769879839" sldId="386"/>
        </pc:sldMkLst>
      </pc:sldChg>
      <pc:sldChg chg="addSp delSp modSp add del mod delAnim modAnim">
        <pc:chgData name="郭 昊" userId="77e67fca3700a6be" providerId="LiveId" clId="{3AD02F66-4A63-4395-9F24-58A27F4C4659}" dt="2023-06-26T03:44:12.944" v="17907" actId="47"/>
        <pc:sldMkLst>
          <pc:docMk/>
          <pc:sldMk cId="1259238213" sldId="387"/>
        </pc:sldMkLst>
      </pc:sldChg>
      <pc:sldChg chg="delSp modSp add del mod">
        <pc:chgData name="郭 昊" userId="77e67fca3700a6be" providerId="LiveId" clId="{3AD02F66-4A63-4395-9F24-58A27F4C4659}" dt="2023-06-26T03:44:12.944" v="17907" actId="47"/>
        <pc:sldMkLst>
          <pc:docMk/>
          <pc:sldMk cId="3737018184" sldId="388"/>
        </pc:sldMkLst>
      </pc:sldChg>
      <pc:sldChg chg="addSp delSp modSp add mod delAnim modAnim modNotesTx">
        <pc:chgData name="郭 昊" userId="77e67fca3700a6be" providerId="LiveId" clId="{3AD02F66-4A63-4395-9F24-58A27F4C4659}" dt="2023-07-03T02:13:43.553" v="53874" actId="20577"/>
        <pc:sldMkLst>
          <pc:docMk/>
          <pc:sldMk cId="1885046227" sldId="389"/>
        </pc:sldMkLst>
      </pc:sldChg>
      <pc:sldChg chg="delSp add del mod delAnim">
        <pc:chgData name="郭 昊" userId="77e67fca3700a6be" providerId="LiveId" clId="{3AD02F66-4A63-4395-9F24-58A27F4C4659}" dt="2023-06-26T03:44:12.944" v="17907" actId="47"/>
        <pc:sldMkLst>
          <pc:docMk/>
          <pc:sldMk cId="2316405130" sldId="390"/>
        </pc:sldMkLst>
      </pc:sldChg>
      <pc:sldChg chg="new del">
        <pc:chgData name="郭 昊" userId="77e67fca3700a6be" providerId="LiveId" clId="{3AD02F66-4A63-4395-9F24-58A27F4C4659}" dt="2023-06-26T03:50:57.366" v="17927" actId="47"/>
        <pc:sldMkLst>
          <pc:docMk/>
          <pc:sldMk cId="2820645869" sldId="390"/>
        </pc:sldMkLst>
      </pc:sldChg>
      <pc:sldChg chg="addSp delSp modSp add mod delAnim modAnim modNotesTx">
        <pc:chgData name="郭 昊" userId="77e67fca3700a6be" providerId="LiveId" clId="{3AD02F66-4A63-4395-9F24-58A27F4C4659}" dt="2023-06-30T03:26:53.706" v="48202" actId="20577"/>
        <pc:sldMkLst>
          <pc:docMk/>
          <pc:sldMk cId="3384091084" sldId="390"/>
        </pc:sldMkLst>
      </pc:sldChg>
      <pc:sldChg chg="addSp delSp modSp add mod modAnim modNotesTx">
        <pc:chgData name="郭 昊" userId="77e67fca3700a6be" providerId="LiveId" clId="{3AD02F66-4A63-4395-9F24-58A27F4C4659}" dt="2023-07-06T11:02:59.312" v="59628" actId="207"/>
        <pc:sldMkLst>
          <pc:docMk/>
          <pc:sldMk cId="1271400608" sldId="391"/>
        </pc:sldMkLst>
      </pc:sldChg>
      <pc:sldChg chg="addSp delSp modSp add del mod addAnim delAnim modAnim">
        <pc:chgData name="郭 昊" userId="77e67fca3700a6be" providerId="LiveId" clId="{3AD02F66-4A63-4395-9F24-58A27F4C4659}" dt="2023-06-27T08:10:02.629" v="30455" actId="47"/>
        <pc:sldMkLst>
          <pc:docMk/>
          <pc:sldMk cId="351233652" sldId="392"/>
        </pc:sldMkLst>
      </pc:sldChg>
      <pc:sldChg chg="addSp delSp modSp add del mod delAnim modAnim modNotesTx">
        <pc:chgData name="郭 昊" userId="77e67fca3700a6be" providerId="LiveId" clId="{3AD02F66-4A63-4395-9F24-58A27F4C4659}" dt="2023-07-06T10:52:18.690" v="59420" actId="47"/>
        <pc:sldMkLst>
          <pc:docMk/>
          <pc:sldMk cId="3084343412" sldId="393"/>
        </pc:sldMkLst>
      </pc:sldChg>
      <pc:sldChg chg="addSp delSp modSp add mod ord delAnim modAnim modNotesTx">
        <pc:chgData name="郭 昊" userId="77e67fca3700a6be" providerId="LiveId" clId="{3AD02F66-4A63-4395-9F24-58A27F4C4659}" dt="2023-07-07T08:38:31.944" v="70252"/>
        <pc:sldMkLst>
          <pc:docMk/>
          <pc:sldMk cId="706094983" sldId="394"/>
        </pc:sldMkLst>
      </pc:sldChg>
      <pc:sldChg chg="addSp delSp modSp add mod ord modAnim modNotesTx">
        <pc:chgData name="郭 昊" userId="77e67fca3700a6be" providerId="LiveId" clId="{3AD02F66-4A63-4395-9F24-58A27F4C4659}" dt="2023-07-07T03:17:02.859" v="61105" actId="1076"/>
        <pc:sldMkLst>
          <pc:docMk/>
          <pc:sldMk cId="2867545291" sldId="395"/>
        </pc:sldMkLst>
      </pc:sldChg>
      <pc:sldChg chg="addSp delSp modSp add mod">
        <pc:chgData name="郭 昊" userId="77e67fca3700a6be" providerId="LiveId" clId="{3AD02F66-4A63-4395-9F24-58A27F4C4659}" dt="2023-06-27T02:51:53.345" v="24457" actId="1076"/>
        <pc:sldMkLst>
          <pc:docMk/>
          <pc:sldMk cId="635815588" sldId="396"/>
        </pc:sldMkLst>
      </pc:sldChg>
      <pc:sldChg chg="addSp delSp modSp add del mod">
        <pc:chgData name="郭 昊" userId="77e67fca3700a6be" providerId="LiveId" clId="{3AD02F66-4A63-4395-9F24-58A27F4C4659}" dt="2023-06-27T02:51:29.643" v="24422" actId="47"/>
        <pc:sldMkLst>
          <pc:docMk/>
          <pc:sldMk cId="3883891286" sldId="396"/>
        </pc:sldMkLst>
      </pc:sldChg>
      <pc:sldChg chg="modSp add mod modNotesTx">
        <pc:chgData name="郭 昊" userId="77e67fca3700a6be" providerId="LiveId" clId="{3AD02F66-4A63-4395-9F24-58A27F4C4659}" dt="2023-06-30T03:39:04.974" v="49693" actId="20577"/>
        <pc:sldMkLst>
          <pc:docMk/>
          <pc:sldMk cId="955024009" sldId="397"/>
        </pc:sldMkLst>
      </pc:sldChg>
      <pc:sldChg chg="addSp delSp modSp add mod delAnim modNotesTx">
        <pc:chgData name="郭 昊" userId="77e67fca3700a6be" providerId="LiveId" clId="{3AD02F66-4A63-4395-9F24-58A27F4C4659}" dt="2023-07-07T03:25:17.159" v="62012" actId="20577"/>
        <pc:sldMkLst>
          <pc:docMk/>
          <pc:sldMk cId="489635324" sldId="398"/>
        </pc:sldMkLst>
      </pc:sldChg>
      <pc:sldChg chg="addSp delSp modSp add mod modAnim modNotesTx">
        <pc:chgData name="郭 昊" userId="77e67fca3700a6be" providerId="LiveId" clId="{3AD02F66-4A63-4395-9F24-58A27F4C4659}" dt="2023-07-05T07:55:51.032" v="54270" actId="20577"/>
        <pc:sldMkLst>
          <pc:docMk/>
          <pc:sldMk cId="2907807834" sldId="399"/>
        </pc:sldMkLst>
      </pc:sldChg>
      <pc:sldChg chg="addSp delSp modSp add del mod">
        <pc:chgData name="郭 昊" userId="77e67fca3700a6be" providerId="LiveId" clId="{3AD02F66-4A63-4395-9F24-58A27F4C4659}" dt="2023-06-27T03:35:04.575" v="26500" actId="47"/>
        <pc:sldMkLst>
          <pc:docMk/>
          <pc:sldMk cId="1785713934" sldId="400"/>
        </pc:sldMkLst>
      </pc:sldChg>
      <pc:sldChg chg="addSp delSp modSp add mod delAnim modAnim modNotesTx">
        <pc:chgData name="郭 昊" userId="77e67fca3700a6be" providerId="LiveId" clId="{3AD02F66-4A63-4395-9F24-58A27F4C4659}" dt="2023-06-30T03:51:13.178" v="52519" actId="20577"/>
        <pc:sldMkLst>
          <pc:docMk/>
          <pc:sldMk cId="2752998865" sldId="401"/>
        </pc:sldMkLst>
      </pc:sldChg>
      <pc:sldChg chg="addSp delSp modSp add mod delAnim modAnim modNotesTx">
        <pc:chgData name="郭 昊" userId="77e67fca3700a6be" providerId="LiveId" clId="{3AD02F66-4A63-4395-9F24-58A27F4C4659}" dt="2023-07-07T03:39:26.004" v="62790" actId="167"/>
        <pc:sldMkLst>
          <pc:docMk/>
          <pc:sldMk cId="431135365" sldId="402"/>
        </pc:sldMkLst>
      </pc:sldChg>
      <pc:sldChg chg="addSp delSp modSp add mod delAnim modAnim modNotesTx">
        <pc:chgData name="郭 昊" userId="77e67fca3700a6be" providerId="LiveId" clId="{3AD02F66-4A63-4395-9F24-58A27F4C4659}" dt="2023-07-05T07:57:22.555" v="54542" actId="20577"/>
        <pc:sldMkLst>
          <pc:docMk/>
          <pc:sldMk cId="231515955" sldId="403"/>
        </pc:sldMkLst>
      </pc:sldChg>
      <pc:sldChg chg="addSp delSp modSp add mod delAnim modAnim modNotesTx">
        <pc:chgData name="郭 昊" userId="77e67fca3700a6be" providerId="LiveId" clId="{3AD02F66-4A63-4395-9F24-58A27F4C4659}" dt="2023-07-05T07:55:00.804" v="54072" actId="20577"/>
        <pc:sldMkLst>
          <pc:docMk/>
          <pc:sldMk cId="2384907361" sldId="404"/>
        </pc:sldMkLst>
      </pc:sldChg>
      <pc:sldChg chg="addSp delSp modSp add mod delAnim modAnim">
        <pc:chgData name="郭 昊" userId="77e67fca3700a6be" providerId="LiveId" clId="{3AD02F66-4A63-4395-9F24-58A27F4C4659}" dt="2023-06-27T07:05:19.187" v="29202" actId="1076"/>
        <pc:sldMkLst>
          <pc:docMk/>
          <pc:sldMk cId="2884540799" sldId="405"/>
        </pc:sldMkLst>
      </pc:sldChg>
      <pc:sldChg chg="addSp delSp modSp add mod modNotesTx">
        <pc:chgData name="郭 昊" userId="77e67fca3700a6be" providerId="LiveId" clId="{3AD02F66-4A63-4395-9F24-58A27F4C4659}" dt="2023-06-30T03:53:58.841" v="52878" actId="20577"/>
        <pc:sldMkLst>
          <pc:docMk/>
          <pc:sldMk cId="923967923" sldId="406"/>
        </pc:sldMkLst>
      </pc:sldChg>
      <pc:sldChg chg="add del">
        <pc:chgData name="郭 昊" userId="77e67fca3700a6be" providerId="LiveId" clId="{3AD02F66-4A63-4395-9F24-58A27F4C4659}" dt="2023-06-27T08:19:02.491" v="30567"/>
        <pc:sldMkLst>
          <pc:docMk/>
          <pc:sldMk cId="631392131" sldId="407"/>
        </pc:sldMkLst>
      </pc:sldChg>
      <pc:sldChg chg="modSp add mod modNotesTx">
        <pc:chgData name="郭 昊" userId="77e67fca3700a6be" providerId="LiveId" clId="{3AD02F66-4A63-4395-9F24-58A27F4C4659}" dt="2023-06-30T03:49:23.097" v="51947" actId="20577"/>
        <pc:sldMkLst>
          <pc:docMk/>
          <pc:sldMk cId="2730190382" sldId="407"/>
        </pc:sldMkLst>
      </pc:sldChg>
      <pc:sldChg chg="addSp delSp add del mod modTransition">
        <pc:chgData name="郭 昊" userId="77e67fca3700a6be" providerId="LiveId" clId="{3AD02F66-4A63-4395-9F24-58A27F4C4659}" dt="2023-06-27T08:19:27.448" v="30578"/>
        <pc:sldMkLst>
          <pc:docMk/>
          <pc:sldMk cId="3245870825" sldId="407"/>
        </pc:sldMkLst>
      </pc:sldChg>
      <pc:sldChg chg="new del">
        <pc:chgData name="郭 昊" userId="77e67fca3700a6be" providerId="LiveId" clId="{3AD02F66-4A63-4395-9F24-58A27F4C4659}" dt="2023-06-27T08:39:16.783" v="30786" actId="47"/>
        <pc:sldMkLst>
          <pc:docMk/>
          <pc:sldMk cId="3376907988" sldId="407"/>
        </pc:sldMkLst>
      </pc:sldChg>
      <pc:sldChg chg="addSp delSp modSp add del mod delAnim">
        <pc:chgData name="郭 昊" userId="77e67fca3700a6be" providerId="LiveId" clId="{3AD02F66-4A63-4395-9F24-58A27F4C4659}" dt="2023-06-30T05:14:13.658" v="53537" actId="47"/>
        <pc:sldMkLst>
          <pc:docMk/>
          <pc:sldMk cId="601627980" sldId="408"/>
        </pc:sldMkLst>
      </pc:sldChg>
      <pc:sldChg chg="add del">
        <pc:chgData name="郭 昊" userId="77e67fca3700a6be" providerId="LiveId" clId="{3AD02F66-4A63-4395-9F24-58A27F4C4659}" dt="2023-06-27T08:19:02.230" v="30566"/>
        <pc:sldMkLst>
          <pc:docMk/>
          <pc:sldMk cId="1180249868" sldId="408"/>
        </pc:sldMkLst>
      </pc:sldChg>
      <pc:sldChg chg="add del modTransition">
        <pc:chgData name="郭 昊" userId="77e67fca3700a6be" providerId="LiveId" clId="{3AD02F66-4A63-4395-9F24-58A27F4C4659}" dt="2023-06-27T08:19:26.738" v="30577"/>
        <pc:sldMkLst>
          <pc:docMk/>
          <pc:sldMk cId="2895216015" sldId="408"/>
        </pc:sldMkLst>
      </pc:sldChg>
      <pc:sldChg chg="addSp delSp modSp add mod modAnim modNotesTx">
        <pc:chgData name="郭 昊" userId="77e67fca3700a6be" providerId="LiveId" clId="{3AD02F66-4A63-4395-9F24-58A27F4C4659}" dt="2023-07-06T07:21:52.984" v="55658"/>
        <pc:sldMkLst>
          <pc:docMk/>
          <pc:sldMk cId="1235389145" sldId="409"/>
        </pc:sldMkLst>
      </pc:sldChg>
      <pc:sldChg chg="addSp delSp modSp add mod modTransition addAnim delAnim modAnim modNotesTx">
        <pc:chgData name="郭 昊" userId="77e67fca3700a6be" providerId="LiveId" clId="{3AD02F66-4A63-4395-9F24-58A27F4C4659}" dt="2023-07-07T06:18:20.367" v="65149" actId="20577"/>
        <pc:sldMkLst>
          <pc:docMk/>
          <pc:sldMk cId="2069548010" sldId="410"/>
        </pc:sldMkLst>
      </pc:sldChg>
      <pc:sldChg chg="modSp add del mod ord modAnim">
        <pc:chgData name="郭 昊" userId="77e67fca3700a6be" providerId="LiveId" clId="{3AD02F66-4A63-4395-9F24-58A27F4C4659}" dt="2023-07-06T10:35:35.611" v="59181" actId="47"/>
        <pc:sldMkLst>
          <pc:docMk/>
          <pc:sldMk cId="264498415" sldId="411"/>
        </pc:sldMkLst>
      </pc:sldChg>
      <pc:sldChg chg="addSp delSp modSp add del mod modAnim">
        <pc:chgData name="郭 昊" userId="77e67fca3700a6be" providerId="LiveId" clId="{3AD02F66-4A63-4395-9F24-58A27F4C4659}" dt="2023-07-06T10:41:31.160" v="59288" actId="47"/>
        <pc:sldMkLst>
          <pc:docMk/>
          <pc:sldMk cId="832123094" sldId="411"/>
        </pc:sldMkLst>
      </pc:sldChg>
      <pc:sldChg chg="addSp delSp modSp add del mod modAnim">
        <pc:chgData name="郭 昊" userId="77e67fca3700a6be" providerId="LiveId" clId="{3AD02F66-4A63-4395-9F24-58A27F4C4659}" dt="2023-07-06T10:36:32.484" v="59203" actId="47"/>
        <pc:sldMkLst>
          <pc:docMk/>
          <pc:sldMk cId="8991438" sldId="412"/>
        </pc:sldMkLst>
      </pc:sldChg>
      <pc:sldChg chg="addSp delSp modSp add mod modTransition delAnim modAnim modNotesTx">
        <pc:chgData name="郭 昊" userId="77e67fca3700a6be" providerId="LiveId" clId="{3AD02F66-4A63-4395-9F24-58A27F4C4659}" dt="2023-07-07T08:38:18.481" v="70251"/>
        <pc:sldMkLst>
          <pc:docMk/>
          <pc:sldMk cId="2528055617" sldId="412"/>
        </pc:sldMkLst>
      </pc:sldChg>
      <pc:sldChg chg="addSp delSp modSp add mod ord addAnim delAnim modAnim modNotesTx">
        <pc:chgData name="郭 昊" userId="77e67fca3700a6be" providerId="LiveId" clId="{3AD02F66-4A63-4395-9F24-58A27F4C4659}" dt="2023-07-07T07:20:16.418" v="68606" actId="1037"/>
        <pc:sldMkLst>
          <pc:docMk/>
          <pc:sldMk cId="2216603047" sldId="413"/>
        </pc:sldMkLst>
      </pc:sldChg>
      <pc:sldChg chg="addSp delSp modSp add mod ord modAnim modNotesTx">
        <pc:chgData name="郭 昊" userId="77e67fca3700a6be" providerId="LiveId" clId="{3AD02F66-4A63-4395-9F24-58A27F4C4659}" dt="2023-07-07T08:52:14.644" v="71579"/>
        <pc:sldMkLst>
          <pc:docMk/>
          <pc:sldMk cId="126919427" sldId="414"/>
        </pc:sldMkLst>
      </pc:sldChg>
      <pc:sldChg chg="addSp delSp modSp add mod modNotesTx">
        <pc:chgData name="郭 昊" userId="77e67fca3700a6be" providerId="LiveId" clId="{3AD02F66-4A63-4395-9F24-58A27F4C4659}" dt="2023-07-07T07:18:11.466" v="68527"/>
        <pc:sldMkLst>
          <pc:docMk/>
          <pc:sldMk cId="2285271682" sldId="415"/>
        </pc:sldMkLst>
      </pc:sldChg>
      <pc:sldChg chg="modSp add modAnim modNotesTx">
        <pc:chgData name="郭 昊" userId="77e67fca3700a6be" providerId="LiveId" clId="{3AD02F66-4A63-4395-9F24-58A27F4C4659}" dt="2023-07-07T07:44:40.132" v="68715" actId="20577"/>
        <pc:sldMkLst>
          <pc:docMk/>
          <pc:sldMk cId="4014497932" sldId="416"/>
        </pc:sldMkLst>
      </pc:sldChg>
      <pc:sldChg chg="addSp delSp modSp add mod delAnim modAnim modNotesTx">
        <pc:chgData name="郭 昊" userId="77e67fca3700a6be" providerId="LiveId" clId="{3AD02F66-4A63-4395-9F24-58A27F4C4659}" dt="2023-07-07T08:38:12.302" v="70250"/>
        <pc:sldMkLst>
          <pc:docMk/>
          <pc:sldMk cId="1803115537" sldId="417"/>
        </pc:sldMkLst>
      </pc:sldChg>
      <pc:sldChg chg="addSp delSp modSp add mod delAnim modAnim modNotesTx">
        <pc:chgData name="郭 昊" userId="77e67fca3700a6be" providerId="LiveId" clId="{3AD02F66-4A63-4395-9F24-58A27F4C4659}" dt="2023-07-07T08:42:31.907" v="70613" actId="20577"/>
        <pc:sldMkLst>
          <pc:docMk/>
          <pc:sldMk cId="1874907832" sldId="418"/>
        </pc:sldMkLst>
      </pc:sldChg>
      <pc:sldChg chg="addSp delSp modSp add mod delAnim modAnim modNotesTx">
        <pc:chgData name="郭 昊" userId="77e67fca3700a6be" providerId="LiveId" clId="{3AD02F66-4A63-4395-9F24-58A27F4C4659}" dt="2023-07-07T08:52:57.060" v="71712" actId="20577"/>
        <pc:sldMkLst>
          <pc:docMk/>
          <pc:sldMk cId="1461517189" sldId="419"/>
        </pc:sldMkLst>
      </pc:sldChg>
      <pc:sldMasterChg chg="modSldLayout">
        <pc:chgData name="郭 昊" userId="77e67fca3700a6be" providerId="LiveId" clId="{3AD02F66-4A63-4395-9F24-58A27F4C4659}" dt="2023-06-27T07:56:29.813" v="30168" actId="478"/>
        <pc:sldMasterMkLst>
          <pc:docMk/>
          <pc:sldMasterMk cId="1268754166" sldId="2147483648"/>
        </pc:sldMasterMkLst>
        <pc:sldLayoutChg chg="addSp delSp modSp mod setBg">
          <pc:chgData name="郭 昊" userId="77e67fca3700a6be" providerId="LiveId" clId="{3AD02F66-4A63-4395-9F24-58A27F4C4659}" dt="2023-06-27T07:56:29.813" v="30168" actId="478"/>
          <pc:sldLayoutMkLst>
            <pc:docMk/>
            <pc:sldMasterMk cId="1268754166" sldId="2147483648"/>
            <pc:sldLayoutMk cId="2670585686" sldId="2147483650"/>
          </pc:sldLayoutMkLst>
        </pc:sldLayoutChg>
      </pc:sldMasterChg>
    </pc:docChg>
  </pc:docChgLst>
  <pc:docChgLst>
    <pc:chgData name="昊 郭" userId="77e67fca3700a6be" providerId="LiveId" clId="{702C7249-7871-4EF7-B774-C66FC208B8C3}"/>
    <pc:docChg chg="undo custSel addSld modSld">
      <pc:chgData name="昊 郭" userId="77e67fca3700a6be" providerId="LiveId" clId="{702C7249-7871-4EF7-B774-C66FC208B8C3}" dt="2025-05-20T10:00:44.653" v="1284" actId="20577"/>
      <pc:docMkLst>
        <pc:docMk/>
      </pc:docMkLst>
      <pc:sldChg chg="modSp mod modTransition">
        <pc:chgData name="昊 郭" userId="77e67fca3700a6be" providerId="LiveId" clId="{702C7249-7871-4EF7-B774-C66FC208B8C3}" dt="2025-04-17T02:11:21.900" v="182"/>
        <pc:sldMkLst>
          <pc:docMk/>
          <pc:sldMk cId="830203531" sldId="299"/>
        </pc:sldMkLst>
      </pc:sldChg>
      <pc:sldChg chg="modTransition modAnim">
        <pc:chgData name="昊 郭" userId="77e67fca3700a6be" providerId="LiveId" clId="{702C7249-7871-4EF7-B774-C66FC208B8C3}" dt="2025-04-17T02:11:45.655" v="186"/>
        <pc:sldMkLst>
          <pc:docMk/>
          <pc:sldMk cId="2675519512" sldId="424"/>
        </pc:sldMkLst>
      </pc:sldChg>
      <pc:sldChg chg="modAnim">
        <pc:chgData name="昊 郭" userId="77e67fca3700a6be" providerId="LiveId" clId="{702C7249-7871-4EF7-B774-C66FC208B8C3}" dt="2025-04-17T02:12:01.115" v="187"/>
        <pc:sldMkLst>
          <pc:docMk/>
          <pc:sldMk cId="4271382270" sldId="425"/>
        </pc:sldMkLst>
      </pc:sldChg>
      <pc:sldChg chg="modAnim">
        <pc:chgData name="昊 郭" userId="77e67fca3700a6be" providerId="LiveId" clId="{702C7249-7871-4EF7-B774-C66FC208B8C3}" dt="2025-04-17T02:12:38.692" v="189"/>
        <pc:sldMkLst>
          <pc:docMk/>
          <pc:sldMk cId="1591136608" sldId="435"/>
        </pc:sldMkLst>
      </pc:sldChg>
      <pc:sldChg chg="modAnim">
        <pc:chgData name="昊 郭" userId="77e67fca3700a6be" providerId="LiveId" clId="{702C7249-7871-4EF7-B774-C66FC208B8C3}" dt="2025-04-17T02:14:57.898" v="194"/>
        <pc:sldMkLst>
          <pc:docMk/>
          <pc:sldMk cId="695385887" sldId="436"/>
        </pc:sldMkLst>
      </pc:sldChg>
      <pc:sldChg chg="addSp modSp mod modAnim modNotesTx">
        <pc:chgData name="昊 郭" userId="77e67fca3700a6be" providerId="LiveId" clId="{702C7249-7871-4EF7-B774-C66FC208B8C3}" dt="2025-05-20T10:00:44.653" v="1284" actId="20577"/>
        <pc:sldMkLst>
          <pc:docMk/>
          <pc:sldMk cId="2852127235" sldId="437"/>
        </pc:sldMkLst>
      </pc:sldChg>
      <pc:sldChg chg="modTransition">
        <pc:chgData name="昊 郭" userId="77e67fca3700a6be" providerId="LiveId" clId="{702C7249-7871-4EF7-B774-C66FC208B8C3}" dt="2025-04-17T02:13:25.908" v="192"/>
        <pc:sldMkLst>
          <pc:docMk/>
          <pc:sldMk cId="564904029" sldId="438"/>
        </pc:sldMkLst>
      </pc:sldChg>
      <pc:sldChg chg="modSp mod modTransition">
        <pc:chgData name="昊 郭" userId="77e67fca3700a6be" providerId="LiveId" clId="{702C7249-7871-4EF7-B774-C66FC208B8C3}" dt="2025-04-17T02:15:44.308" v="198" actId="207"/>
        <pc:sldMkLst>
          <pc:docMk/>
          <pc:sldMk cId="2434103741" sldId="439"/>
        </pc:sldMkLst>
      </pc:sldChg>
      <pc:sldChg chg="modTransition modAnim">
        <pc:chgData name="昊 郭" userId="77e67fca3700a6be" providerId="LiveId" clId="{702C7249-7871-4EF7-B774-C66FC208B8C3}" dt="2025-04-17T02:15:56.627" v="199"/>
        <pc:sldMkLst>
          <pc:docMk/>
          <pc:sldMk cId="2959757851" sldId="440"/>
        </pc:sldMkLst>
      </pc:sldChg>
      <pc:sldChg chg="addSp delSp modSp mod modTransition">
        <pc:chgData name="昊 郭" userId="77e67fca3700a6be" providerId="LiveId" clId="{702C7249-7871-4EF7-B774-C66FC208B8C3}" dt="2025-04-17T12:18:29.860" v="953" actId="207"/>
        <pc:sldMkLst>
          <pc:docMk/>
          <pc:sldMk cId="2596127871" sldId="445"/>
        </pc:sldMkLst>
      </pc:sldChg>
      <pc:sldChg chg="addSp delSp modSp mod">
        <pc:chgData name="昊 郭" userId="77e67fca3700a6be" providerId="LiveId" clId="{702C7249-7871-4EF7-B774-C66FC208B8C3}" dt="2025-04-17T12:18:32.917" v="955"/>
        <pc:sldMkLst>
          <pc:docMk/>
          <pc:sldMk cId="1435701772" sldId="447"/>
        </pc:sldMkLst>
      </pc:sldChg>
      <pc:sldChg chg="addSp delSp modSp mod">
        <pc:chgData name="昊 郭" userId="77e67fca3700a6be" providerId="LiveId" clId="{702C7249-7871-4EF7-B774-C66FC208B8C3}" dt="2025-04-17T12:18:36.300" v="957"/>
        <pc:sldMkLst>
          <pc:docMk/>
          <pc:sldMk cId="1059954305" sldId="448"/>
        </pc:sldMkLst>
      </pc:sldChg>
      <pc:sldChg chg="addSp delSp modSp mod">
        <pc:chgData name="昊 郭" userId="77e67fca3700a6be" providerId="LiveId" clId="{702C7249-7871-4EF7-B774-C66FC208B8C3}" dt="2025-04-17T12:18:39.052" v="959"/>
        <pc:sldMkLst>
          <pc:docMk/>
          <pc:sldMk cId="568252125" sldId="449"/>
        </pc:sldMkLst>
      </pc:sldChg>
      <pc:sldChg chg="addSp delSp modSp mod">
        <pc:chgData name="昊 郭" userId="77e67fca3700a6be" providerId="LiveId" clId="{702C7249-7871-4EF7-B774-C66FC208B8C3}" dt="2025-04-17T12:18:44.115" v="963"/>
        <pc:sldMkLst>
          <pc:docMk/>
          <pc:sldMk cId="2957962782" sldId="450"/>
        </pc:sldMkLst>
      </pc:sldChg>
      <pc:sldChg chg="addSp delSp modSp mod">
        <pc:chgData name="昊 郭" userId="77e67fca3700a6be" providerId="LiveId" clId="{702C7249-7871-4EF7-B774-C66FC208B8C3}" dt="2025-04-17T12:18:51.188" v="967"/>
        <pc:sldMkLst>
          <pc:docMk/>
          <pc:sldMk cId="3974656923" sldId="451"/>
        </pc:sldMkLst>
      </pc:sldChg>
      <pc:sldChg chg="addSp delSp modSp mod">
        <pc:chgData name="昊 郭" userId="77e67fca3700a6be" providerId="LiveId" clId="{702C7249-7871-4EF7-B774-C66FC208B8C3}" dt="2025-04-17T12:18:55.600" v="969"/>
        <pc:sldMkLst>
          <pc:docMk/>
          <pc:sldMk cId="3903482352" sldId="452"/>
        </pc:sldMkLst>
      </pc:sldChg>
      <pc:sldChg chg="modSp mod modTransition">
        <pc:chgData name="昊 郭" userId="77e67fca3700a6be" providerId="LiveId" clId="{702C7249-7871-4EF7-B774-C66FC208B8C3}" dt="2025-04-17T12:08:01.658" v="473" actId="20577"/>
        <pc:sldMkLst>
          <pc:docMk/>
          <pc:sldMk cId="4204218618" sldId="453"/>
        </pc:sldMkLst>
      </pc:sldChg>
      <pc:sldChg chg="modSp mod">
        <pc:chgData name="昊 郭" userId="77e67fca3700a6be" providerId="LiveId" clId="{702C7249-7871-4EF7-B774-C66FC208B8C3}" dt="2025-04-17T12:08:06.324" v="477" actId="20577"/>
        <pc:sldMkLst>
          <pc:docMk/>
          <pc:sldMk cId="3445342783" sldId="454"/>
        </pc:sldMkLst>
      </pc:sldChg>
      <pc:sldChg chg="modTransition">
        <pc:chgData name="昊 郭" userId="77e67fca3700a6be" providerId="LiveId" clId="{702C7249-7871-4EF7-B774-C66FC208B8C3}" dt="2025-04-17T01:39:07.055" v="23"/>
        <pc:sldMkLst>
          <pc:docMk/>
          <pc:sldMk cId="1764483090" sldId="457"/>
        </pc:sldMkLst>
      </pc:sldChg>
      <pc:sldChg chg="modAnim">
        <pc:chgData name="昊 郭" userId="77e67fca3700a6be" providerId="LiveId" clId="{702C7249-7871-4EF7-B774-C66FC208B8C3}" dt="2025-04-17T02:16:22.115" v="200"/>
        <pc:sldMkLst>
          <pc:docMk/>
          <pc:sldMk cId="3596273036" sldId="458"/>
        </pc:sldMkLst>
      </pc:sldChg>
      <pc:sldChg chg="modTransition">
        <pc:chgData name="昊 郭" userId="77e67fca3700a6be" providerId="LiveId" clId="{702C7249-7871-4EF7-B774-C66FC208B8C3}" dt="2025-04-17T02:13:08.869" v="191"/>
        <pc:sldMkLst>
          <pc:docMk/>
          <pc:sldMk cId="4067310933" sldId="459"/>
        </pc:sldMkLst>
      </pc:sldChg>
      <pc:sldChg chg="modTransition">
        <pc:chgData name="昊 郭" userId="77e67fca3700a6be" providerId="LiveId" clId="{702C7249-7871-4EF7-B774-C66FC208B8C3}" dt="2025-04-17T01:39:27.439" v="26"/>
        <pc:sldMkLst>
          <pc:docMk/>
          <pc:sldMk cId="2862127467" sldId="460"/>
        </pc:sldMkLst>
      </pc:sldChg>
      <pc:sldChg chg="modTransition">
        <pc:chgData name="昊 郭" userId="77e67fca3700a6be" providerId="LiveId" clId="{702C7249-7871-4EF7-B774-C66FC208B8C3}" dt="2025-04-17T01:39:27.439" v="26"/>
        <pc:sldMkLst>
          <pc:docMk/>
          <pc:sldMk cId="1101209316" sldId="461"/>
        </pc:sldMkLst>
      </pc:sldChg>
      <pc:sldChg chg="modTransition">
        <pc:chgData name="昊 郭" userId="77e67fca3700a6be" providerId="LiveId" clId="{702C7249-7871-4EF7-B774-C66FC208B8C3}" dt="2025-04-17T02:13:04.026" v="190"/>
        <pc:sldMkLst>
          <pc:docMk/>
          <pc:sldMk cId="1290418641" sldId="463"/>
        </pc:sldMkLst>
      </pc:sldChg>
      <pc:sldChg chg="addSp delSp modSp mod">
        <pc:chgData name="昊 郭" userId="77e67fca3700a6be" providerId="LiveId" clId="{702C7249-7871-4EF7-B774-C66FC208B8C3}" dt="2025-05-20T09:57:13.600" v="1131" actId="21"/>
        <pc:sldMkLst>
          <pc:docMk/>
          <pc:sldMk cId="2950706331" sldId="464"/>
        </pc:sldMkLst>
      </pc:sldChg>
      <pc:sldChg chg="addSp modSp mod">
        <pc:chgData name="昊 郭" userId="77e67fca3700a6be" providerId="LiveId" clId="{702C7249-7871-4EF7-B774-C66FC208B8C3}" dt="2025-05-20T09:57:32.128" v="1153" actId="1037"/>
        <pc:sldMkLst>
          <pc:docMk/>
          <pc:sldMk cId="1733495950" sldId="465"/>
        </pc:sldMkLst>
      </pc:sldChg>
      <pc:sldChg chg="addSp modSp mod">
        <pc:chgData name="昊 郭" userId="77e67fca3700a6be" providerId="LiveId" clId="{702C7249-7871-4EF7-B774-C66FC208B8C3}" dt="2025-05-20T09:58:56.255" v="1198" actId="1076"/>
        <pc:sldMkLst>
          <pc:docMk/>
          <pc:sldMk cId="213311003" sldId="466"/>
        </pc:sldMkLst>
      </pc:sldChg>
      <pc:sldChg chg="modSp mod">
        <pc:chgData name="昊 郭" userId="77e67fca3700a6be" providerId="LiveId" clId="{702C7249-7871-4EF7-B774-C66FC208B8C3}" dt="2025-04-17T02:04:06.759" v="181" actId="20577"/>
        <pc:sldMkLst>
          <pc:docMk/>
          <pc:sldMk cId="100585653" sldId="467"/>
        </pc:sldMkLst>
      </pc:sldChg>
      <pc:sldChg chg="addSp delSp modSp mod modTransition">
        <pc:chgData name="昊 郭" userId="77e67fca3700a6be" providerId="LiveId" clId="{702C7249-7871-4EF7-B774-C66FC208B8C3}" dt="2025-04-17T12:18:41.386" v="961"/>
        <pc:sldMkLst>
          <pc:docMk/>
          <pc:sldMk cId="1283252691" sldId="468"/>
        </pc:sldMkLst>
      </pc:sldChg>
      <pc:sldChg chg="addSp delSp modSp mod">
        <pc:chgData name="昊 郭" userId="77e67fca3700a6be" providerId="LiveId" clId="{702C7249-7871-4EF7-B774-C66FC208B8C3}" dt="2025-04-17T12:18:46.865" v="965"/>
        <pc:sldMkLst>
          <pc:docMk/>
          <pc:sldMk cId="3730064546" sldId="469"/>
        </pc:sldMkLst>
      </pc:sldChg>
      <pc:sldChg chg="addSp delSp modSp mod">
        <pc:chgData name="昊 郭" userId="77e67fca3700a6be" providerId="LiveId" clId="{702C7249-7871-4EF7-B774-C66FC208B8C3}" dt="2025-04-17T12:18:58.116" v="971"/>
        <pc:sldMkLst>
          <pc:docMk/>
          <pc:sldMk cId="2160533482" sldId="470"/>
        </pc:sldMkLst>
      </pc:sldChg>
      <pc:sldChg chg="addSp delSp modSp add mod modAnim">
        <pc:chgData name="昊 郭" userId="77e67fca3700a6be" providerId="LiveId" clId="{702C7249-7871-4EF7-B774-C66FC208B8C3}" dt="2025-04-17T12:18:06.095" v="947"/>
        <pc:sldMkLst>
          <pc:docMk/>
          <pc:sldMk cId="1736642276" sldId="474"/>
        </pc:sldMkLst>
      </pc:sldChg>
      <pc:sldChg chg="addSp modSp add mod">
        <pc:chgData name="昊 郭" userId="77e67fca3700a6be" providerId="LiveId" clId="{702C7249-7871-4EF7-B774-C66FC208B8C3}" dt="2025-04-17T12:20:53.355" v="1110" actId="6549"/>
        <pc:sldMkLst>
          <pc:docMk/>
          <pc:sldMk cId="104585223" sldId="475"/>
        </pc:sldMkLst>
      </pc:sldChg>
    </pc:docChg>
  </pc:docChgLst>
  <pc:docChgLst>
    <pc:chgData name="昊 郭" userId="77e67fca3700a6be" providerId="LiveId" clId="{06D5BD9E-ABC2-4650-8904-03B09934CD20}"/>
    <pc:docChg chg="undo redo custSel addSld modSld">
      <pc:chgData name="昊 郭" userId="77e67fca3700a6be" providerId="LiveId" clId="{06D5BD9E-ABC2-4650-8904-03B09934CD20}" dt="2025-04-15T14:10:17.537" v="1337" actId="948"/>
      <pc:docMkLst>
        <pc:docMk/>
      </pc:docMkLst>
      <pc:sldChg chg="modSp mod">
        <pc:chgData name="昊 郭" userId="77e67fca3700a6be" providerId="LiveId" clId="{06D5BD9E-ABC2-4650-8904-03B09934CD20}" dt="2025-04-15T13:59:00.787" v="1019" actId="1036"/>
        <pc:sldMkLst>
          <pc:docMk/>
          <pc:sldMk cId="830203531" sldId="299"/>
        </pc:sldMkLst>
      </pc:sldChg>
      <pc:sldChg chg="modSp mod">
        <pc:chgData name="昊 郭" userId="77e67fca3700a6be" providerId="LiveId" clId="{06D5BD9E-ABC2-4650-8904-03B09934CD20}" dt="2025-04-15T14:05:56.763" v="1221" actId="1038"/>
        <pc:sldMkLst>
          <pc:docMk/>
          <pc:sldMk cId="1369577934" sldId="429"/>
        </pc:sldMkLst>
      </pc:sldChg>
      <pc:sldChg chg="addSp delSp modSp mod">
        <pc:chgData name="昊 郭" userId="77e67fca3700a6be" providerId="LiveId" clId="{06D5BD9E-ABC2-4650-8904-03B09934CD20}" dt="2025-04-15T14:06:00.670" v="1223"/>
        <pc:sldMkLst>
          <pc:docMk/>
          <pc:sldMk cId="671425284" sldId="431"/>
        </pc:sldMkLst>
      </pc:sldChg>
      <pc:sldChg chg="addSp delSp modSp mod">
        <pc:chgData name="昊 郭" userId="77e67fca3700a6be" providerId="LiveId" clId="{06D5BD9E-ABC2-4650-8904-03B09934CD20}" dt="2025-04-15T14:06:07.675" v="1227"/>
        <pc:sldMkLst>
          <pc:docMk/>
          <pc:sldMk cId="770261710" sldId="432"/>
        </pc:sldMkLst>
      </pc:sldChg>
      <pc:sldChg chg="addSp delSp modSp mod delAnim modAnim">
        <pc:chgData name="昊 郭" userId="77e67fca3700a6be" providerId="LiveId" clId="{06D5BD9E-ABC2-4650-8904-03B09934CD20}" dt="2025-04-15T14:09:29.823" v="1328" actId="12"/>
        <pc:sldMkLst>
          <pc:docMk/>
          <pc:sldMk cId="1591136608" sldId="435"/>
        </pc:sldMkLst>
      </pc:sldChg>
      <pc:sldChg chg="modSp mod modAnim">
        <pc:chgData name="昊 郭" userId="77e67fca3700a6be" providerId="LiveId" clId="{06D5BD9E-ABC2-4650-8904-03B09934CD20}" dt="2025-04-15T14:10:17.537" v="1337" actId="948"/>
        <pc:sldMkLst>
          <pc:docMk/>
          <pc:sldMk cId="695385887" sldId="436"/>
        </pc:sldMkLst>
      </pc:sldChg>
      <pc:sldChg chg="modSp mod">
        <pc:chgData name="昊 郭" userId="77e67fca3700a6be" providerId="LiveId" clId="{06D5BD9E-ABC2-4650-8904-03B09934CD20}" dt="2025-04-15T13:32:29.462" v="222" actId="255"/>
        <pc:sldMkLst>
          <pc:docMk/>
          <pc:sldMk cId="564904029" sldId="438"/>
        </pc:sldMkLst>
      </pc:sldChg>
      <pc:sldChg chg="modSp mod">
        <pc:chgData name="昊 郭" userId="77e67fca3700a6be" providerId="LiveId" clId="{06D5BD9E-ABC2-4650-8904-03B09934CD20}" dt="2025-04-15T13:32:47.350" v="228" actId="122"/>
        <pc:sldMkLst>
          <pc:docMk/>
          <pc:sldMk cId="2434103741" sldId="439"/>
        </pc:sldMkLst>
      </pc:sldChg>
      <pc:sldChg chg="addSp delSp modSp mod delAnim modAnim">
        <pc:chgData name="昊 郭" userId="77e67fca3700a6be" providerId="LiveId" clId="{06D5BD9E-ABC2-4650-8904-03B09934CD20}" dt="2025-04-15T13:54:44.219" v="870"/>
        <pc:sldMkLst>
          <pc:docMk/>
          <pc:sldMk cId="2959757851" sldId="440"/>
        </pc:sldMkLst>
      </pc:sldChg>
      <pc:sldChg chg="addSp delSp modSp add mod modAnim">
        <pc:chgData name="昊 郭" userId="77e67fca3700a6be" providerId="LiveId" clId="{06D5BD9E-ABC2-4650-8904-03B09934CD20}" dt="2025-04-15T14:06:47.354" v="1326" actId="1035"/>
        <pc:sldMkLst>
          <pc:docMk/>
          <pc:sldMk cId="1912751344" sldId="441"/>
        </pc:sldMkLst>
      </pc:sldChg>
    </pc:docChg>
  </pc:docChgLst>
  <pc:docChgLst>
    <pc:chgData name="昊 郭" userId="77e67fca3700a6be" providerId="LiveId" clId="{94123CA9-9F26-4F9A-80B3-B8506760A8E2}"/>
    <pc:docChg chg="modSld">
      <pc:chgData name="昊 郭" userId="77e67fca3700a6be" providerId="LiveId" clId="{94123CA9-9F26-4F9A-80B3-B8506760A8E2}" dt="2025-06-30T07:42:58.312" v="17" actId="20577"/>
      <pc:docMkLst>
        <pc:docMk/>
      </pc:docMkLst>
      <pc:sldChg chg="modNotesTx">
        <pc:chgData name="昊 郭" userId="77e67fca3700a6be" providerId="LiveId" clId="{94123CA9-9F26-4F9A-80B3-B8506760A8E2}" dt="2025-06-30T07:42:58.312" v="17" actId="20577"/>
        <pc:sldMkLst>
          <pc:docMk/>
          <pc:sldMk cId="830203531" sldId="299"/>
        </pc:sldMkLst>
      </pc:sldChg>
    </pc:docChg>
  </pc:docChgLst>
  <pc:docChgLst>
    <pc:chgData name="昊 郭" userId="77e67fca3700a6be" providerId="LiveId" clId="{AF533DAE-8FCB-4B99-8808-29EF5377FBD8}"/>
    <pc:docChg chg="undo custSel modSld">
      <pc:chgData name="昊 郭" userId="77e67fca3700a6be" providerId="LiveId" clId="{AF533DAE-8FCB-4B99-8808-29EF5377FBD8}" dt="2025-09-11T02:20:18.996" v="14" actId="20577"/>
      <pc:docMkLst>
        <pc:docMk/>
      </pc:docMkLst>
      <pc:sldChg chg="modNotesTx">
        <pc:chgData name="昊 郭" userId="77e67fca3700a6be" providerId="LiveId" clId="{AF533DAE-8FCB-4B99-8808-29EF5377FBD8}" dt="2025-09-11T02:20:18.996" v="14" actId="20577"/>
        <pc:sldMkLst>
          <pc:docMk/>
          <pc:sldMk cId="830203531" sldId="299"/>
        </pc:sldMkLst>
      </pc:sldChg>
    </pc:docChg>
  </pc:docChgLst>
  <pc:docChgLst>
    <pc:chgData name="昊 郭" userId="77e67fca3700a6be" providerId="LiveId" clId="{402C9CDF-7622-424E-BCFC-D10A972B9B04}"/>
    <pc:docChg chg="undo custSel addSld delSld modSld">
      <pc:chgData name="昊 郭" userId="77e67fca3700a6be" providerId="LiveId" clId="{402C9CDF-7622-424E-BCFC-D10A972B9B04}" dt="2025-04-16T03:11:08.821" v="2431" actId="478"/>
      <pc:docMkLst>
        <pc:docMk/>
      </pc:docMkLst>
      <pc:sldChg chg="addSp delSp modSp mod">
        <pc:chgData name="昊 郭" userId="77e67fca3700a6be" providerId="LiveId" clId="{402C9CDF-7622-424E-BCFC-D10A972B9B04}" dt="2025-04-16T02:02:00.285" v="1731"/>
        <pc:sldMkLst>
          <pc:docMk/>
          <pc:sldMk cId="671425284" sldId="431"/>
        </pc:sldMkLst>
      </pc:sldChg>
      <pc:sldChg chg="addSp delSp modSp mod">
        <pc:chgData name="昊 郭" userId="77e67fca3700a6be" providerId="LiveId" clId="{402C9CDF-7622-424E-BCFC-D10A972B9B04}" dt="2025-04-16T02:02:31.694" v="1747" actId="400"/>
        <pc:sldMkLst>
          <pc:docMk/>
          <pc:sldMk cId="770261710" sldId="432"/>
        </pc:sldMkLst>
      </pc:sldChg>
      <pc:sldChg chg="addSp delSp modSp mod">
        <pc:chgData name="昊 郭" userId="77e67fca3700a6be" providerId="LiveId" clId="{402C9CDF-7622-424E-BCFC-D10A972B9B04}" dt="2025-04-16T02:01:36.529" v="1722"/>
        <pc:sldMkLst>
          <pc:docMk/>
          <pc:sldMk cId="323616975" sldId="433"/>
        </pc:sldMkLst>
      </pc:sldChg>
      <pc:sldChg chg="addSp delSp modSp mod">
        <pc:chgData name="昊 郭" userId="77e67fca3700a6be" providerId="LiveId" clId="{402C9CDF-7622-424E-BCFC-D10A972B9B04}" dt="2025-04-16T02:01:40.937" v="1724"/>
        <pc:sldMkLst>
          <pc:docMk/>
          <pc:sldMk cId="580892031" sldId="434"/>
        </pc:sldMkLst>
      </pc:sldChg>
      <pc:sldChg chg="addSp delSp modSp mod delAnim">
        <pc:chgData name="昊 郭" userId="77e67fca3700a6be" providerId="LiveId" clId="{402C9CDF-7622-424E-BCFC-D10A972B9B04}" dt="2025-04-16T02:02:48.447" v="1827" actId="1035"/>
        <pc:sldMkLst>
          <pc:docMk/>
          <pc:sldMk cId="1912751344" sldId="441"/>
        </pc:sldMkLst>
      </pc:sldChg>
      <pc:sldChg chg="addSp delSp modSp add del mod">
        <pc:chgData name="昊 郭" userId="77e67fca3700a6be" providerId="LiveId" clId="{402C9CDF-7622-424E-BCFC-D10A972B9B04}" dt="2025-04-16T02:07:22.538" v="1892" actId="47"/>
        <pc:sldMkLst>
          <pc:docMk/>
          <pc:sldMk cId="3913502812" sldId="442"/>
        </pc:sldMkLst>
      </pc:sldChg>
      <pc:sldChg chg="delSp modSp add del mod">
        <pc:chgData name="昊 郭" userId="77e67fca3700a6be" providerId="LiveId" clId="{402C9CDF-7622-424E-BCFC-D10A972B9B04}" dt="2025-04-16T02:24:50.775" v="2205" actId="47"/>
        <pc:sldMkLst>
          <pc:docMk/>
          <pc:sldMk cId="3718569348" sldId="443"/>
        </pc:sldMkLst>
      </pc:sldChg>
      <pc:sldChg chg="addSp modSp add del mod">
        <pc:chgData name="昊 郭" userId="77e67fca3700a6be" providerId="LiveId" clId="{402C9CDF-7622-424E-BCFC-D10A972B9B04}" dt="2025-04-16T02:24:51.427" v="2206" actId="47"/>
        <pc:sldMkLst>
          <pc:docMk/>
          <pc:sldMk cId="4177371636" sldId="444"/>
        </pc:sldMkLst>
      </pc:sldChg>
      <pc:sldChg chg="addSp delSp modSp add mod">
        <pc:chgData name="昊 郭" userId="77e67fca3700a6be" providerId="LiveId" clId="{402C9CDF-7622-424E-BCFC-D10A972B9B04}" dt="2025-04-16T02:03:04.469" v="1832" actId="207"/>
        <pc:sldMkLst>
          <pc:docMk/>
          <pc:sldMk cId="2596127871" sldId="445"/>
        </pc:sldMkLst>
      </pc:sldChg>
      <pc:sldChg chg="addSp delSp modSp add del mod">
        <pc:chgData name="昊 郭" userId="77e67fca3700a6be" providerId="LiveId" clId="{402C9CDF-7622-424E-BCFC-D10A972B9B04}" dt="2025-04-16T01:52:21.464" v="1214" actId="47"/>
        <pc:sldMkLst>
          <pc:docMk/>
          <pc:sldMk cId="2253801984" sldId="446"/>
        </pc:sldMkLst>
      </pc:sldChg>
      <pc:sldChg chg="addSp delSp modSp add mod">
        <pc:chgData name="昊 郭" userId="77e67fca3700a6be" providerId="LiveId" clId="{402C9CDF-7622-424E-BCFC-D10A972B9B04}" dt="2025-04-16T02:09:27.846" v="1894"/>
        <pc:sldMkLst>
          <pc:docMk/>
          <pc:sldMk cId="1435701772" sldId="447"/>
        </pc:sldMkLst>
      </pc:sldChg>
      <pc:sldChg chg="addSp delSp modSp add mod">
        <pc:chgData name="昊 郭" userId="77e67fca3700a6be" providerId="LiveId" clId="{402C9CDF-7622-424E-BCFC-D10A972B9B04}" dt="2025-04-16T02:54:11.918" v="2237" actId="20577"/>
        <pc:sldMkLst>
          <pc:docMk/>
          <pc:sldMk cId="1059954305" sldId="448"/>
        </pc:sldMkLst>
      </pc:sldChg>
      <pc:sldChg chg="addSp delSp modSp add mod">
        <pc:chgData name="昊 郭" userId="77e67fca3700a6be" providerId="LiveId" clId="{402C9CDF-7622-424E-BCFC-D10A972B9B04}" dt="2025-04-16T02:53:52.477" v="2211" actId="21"/>
        <pc:sldMkLst>
          <pc:docMk/>
          <pc:sldMk cId="568252125" sldId="449"/>
        </pc:sldMkLst>
      </pc:sldChg>
      <pc:sldChg chg="addSp modSp add mod">
        <pc:chgData name="昊 郭" userId="77e67fca3700a6be" providerId="LiveId" clId="{402C9CDF-7622-424E-BCFC-D10A972B9B04}" dt="2025-04-16T03:08:18.484" v="2364"/>
        <pc:sldMkLst>
          <pc:docMk/>
          <pc:sldMk cId="2957962782" sldId="450"/>
        </pc:sldMkLst>
      </pc:sldChg>
      <pc:sldChg chg="addSp delSp modSp add mod">
        <pc:chgData name="昊 郭" userId="77e67fca3700a6be" providerId="LiveId" clId="{402C9CDF-7622-424E-BCFC-D10A972B9B04}" dt="2025-04-16T03:11:08.821" v="2431" actId="478"/>
        <pc:sldMkLst>
          <pc:docMk/>
          <pc:sldMk cId="3974656923" sldId="451"/>
        </pc:sldMkLst>
      </pc:sldChg>
    </pc:docChg>
  </pc:docChgLst>
  <pc:docChgLst>
    <pc:chgData name="wang qing" userId="27071bf2-1fbc-45b3-a6e2-d9a1c1919064" providerId="ADAL" clId="{26F91ACD-9509-EF4E-9981-6131300AC625}"/>
    <pc:docChg chg="custSel modSld">
      <pc:chgData name="wang qing" userId="27071bf2-1fbc-45b3-a6e2-d9a1c1919064" providerId="ADAL" clId="{26F91ACD-9509-EF4E-9981-6131300AC625}" dt="2022-01-28T13:12:17.239" v="0" actId="21"/>
      <pc:docMkLst>
        <pc:docMk/>
      </pc:docMkLst>
      <pc:sldChg chg="delSp mod delAnim">
        <pc:chgData name="wang qing" userId="27071bf2-1fbc-45b3-a6e2-d9a1c1919064" providerId="ADAL" clId="{26F91ACD-9509-EF4E-9981-6131300AC625}" dt="2022-01-28T13:12:17.239" v="0" actId="21"/>
        <pc:sldMkLst>
          <pc:docMk/>
          <pc:sldMk cId="3227381126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412-CA75-4698-B19E-305AE3DA966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6DF7A-65B1-4CCA-8D79-4AD8CB30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Hello, everyone. I am Hao Guo from Tsinghua University.</a:t>
            </a:r>
          </a:p>
          <a:p>
            <a:r>
              <a:rPr lang="en-US" altLang="zh-CN" b="0" i="0">
                <a:solidFill>
                  <a:srgbClr val="1A1C1E"/>
                </a:solidFill>
                <a:effectLst/>
                <a:latin typeface="+mj-lt"/>
              </a:rPr>
              <a:t>Now let’</a:t>
            </a:r>
            <a:r>
              <a:rPr lang="en-US" altLang="zh-CN">
                <a:latin typeface="+mj-lt"/>
              </a:rPr>
              <a:t>s </a:t>
            </a:r>
            <a:r>
              <a:rPr lang="en-US" altLang="zh-CN" dirty="0">
                <a:latin typeface="+mj-lt"/>
              </a:rPr>
              <a:t>talk about my</a:t>
            </a:r>
            <a:r>
              <a:rPr lang="en-US" dirty="0">
                <a:latin typeface="+mj-lt"/>
              </a:rPr>
              <a:t> work, </a:t>
            </a:r>
            <a:r>
              <a:rPr lang="en-US" altLang="zh-CN" sz="1200" b="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Achieving Low-Latency Gra</a:t>
            </a:r>
            <a:r>
              <a:rPr lang="en-US" altLang="zh-CN" sz="12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ph-Based Vector Search via Aligning Best-First Search Algorithm with SSD.</a:t>
            </a:r>
          </a:p>
          <a:p>
            <a:r>
              <a:rPr lang="en-US" sz="12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This is a joint work with my advisor, Professor </a:t>
            </a:r>
            <a:r>
              <a:rPr lang="en-US" sz="1200" dirty="0" err="1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Youyou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Compare its neighbors’ distances to the target vector.</a:t>
            </a:r>
          </a:p>
          <a:p>
            <a:r>
              <a:rPr lang="en-US" altLang="zh-CN" dirty="0"/>
              <a:t>In this step, we do not need to read neighbors from SSD, as we use in-memory compressed vectors for comparison.</a:t>
            </a:r>
          </a:p>
          <a:p>
            <a:r>
              <a:rPr lang="en-US" altLang="zh-CN" dirty="0"/>
              <a:t>Reranking using the full-precision vectors is conducted after the whole search.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0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Finally, add the neighbors to the candidate pool, sort them based on distance, and mark one as visited.</a:t>
            </a:r>
          </a:p>
          <a:p>
            <a:r>
              <a:rPr lang="en-US" altLang="zh-CN" dirty="0"/>
              <a:t>This process is repeated: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8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the next step, we select 2.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Read its neighbors from SSD.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6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Compare the distance and add them to the candidate pool.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Then, visit 5, the candidate pool is truncated to a given fixed length for early stopping.</a:t>
            </a:r>
          </a:p>
          <a:p>
            <a:r>
              <a:rPr lang="en-US" altLang="zh-CN" dirty="0"/>
              <a:t>Longer candidate pool means more accurate results, but longer search time.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7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Then, visit 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34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Repeat, until all the vectors in the candidate pool are visited.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(4:55)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Why this process has high latency on SSD? Because of data dependency.</a:t>
            </a:r>
          </a:p>
          <a:p>
            <a:r>
              <a:rPr lang="en-US" altLang="zh-CN" dirty="0"/>
              <a:t>In each step, the first two parts require one SSD IO, and the next two parts require compute.</a:t>
            </a:r>
          </a:p>
          <a:p>
            <a:r>
              <a:rPr lang="en-US" altLang="zh-CN" dirty="0"/>
              <a:t>@</a:t>
            </a:r>
          </a:p>
          <a:p>
            <a:r>
              <a:rPr lang="en-US" altLang="zh-CN" dirty="0"/>
              <a:t>Dependency exists across them:</a:t>
            </a:r>
          </a:p>
          <a:p>
            <a:r>
              <a:rPr lang="en-US" altLang="zh-CN" sz="1200" dirty="0">
                <a:solidFill>
                  <a:srgbClr val="C00000"/>
                </a:solidFill>
              </a:rPr>
              <a:t>Neighbor distance compute depends on I/O for </a:t>
            </a:r>
            <a:r>
              <a:rPr lang="en-US" altLang="zh-CN" sz="1200" b="1" dirty="0">
                <a:solidFill>
                  <a:srgbClr val="C00000"/>
                </a:solidFill>
              </a:rPr>
              <a:t>neighbor ID</a:t>
            </a:r>
          </a:p>
          <a:p>
            <a:r>
              <a:rPr lang="en-US" altLang="zh-CN" sz="1200" dirty="0">
                <a:solidFill>
                  <a:srgbClr val="C00000"/>
                </a:solidFill>
              </a:rPr>
              <a:t>I/O depends on previous compute for </a:t>
            </a:r>
            <a:r>
              <a:rPr lang="en-US" altLang="zh-CN" sz="1200" b="1" dirty="0">
                <a:solidFill>
                  <a:srgbClr val="C00000"/>
                </a:solidFill>
              </a:rPr>
              <a:t>best candidate.</a:t>
            </a:r>
          </a:p>
          <a:p>
            <a:endParaRPr lang="zh-CN" alt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/>
              <a:t>Because of dependency, compute and I/O must be executed in order.</a:t>
            </a:r>
          </a:p>
          <a:p>
            <a:pPr algn="l"/>
            <a:r>
              <a:rPr lang="en-US" altLang="zh-CN" dirty="0"/>
              <a:t>This figure shows the timeline.</a:t>
            </a:r>
          </a:p>
          <a:p>
            <a:pPr algn="l"/>
            <a:r>
              <a:rPr lang="en-US" altLang="zh-CN" dirty="0"/>
              <a:t>Rectangles with the same number represent the same step, first I/O then compute.</a:t>
            </a:r>
          </a:p>
          <a:p>
            <a:r>
              <a:rPr lang="en-US" altLang="zh-CN" dirty="0"/>
              <a:t>The issue here is compute and I/O cannot fully overlap.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9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Vectors are powerful data representations.</a:t>
            </a:r>
          </a:p>
          <a:p>
            <a:r>
              <a:rPr lang="en-US" altLang="zh-CN" dirty="0"/>
              <a:t>Raw data, such as text and image, can be encoded to high-dimensional vectors using embedding models.</a:t>
            </a:r>
          </a:p>
          <a:p>
            <a:r>
              <a:rPr lang="en-US" altLang="zh-CN" dirty="0"/>
              <a:t>These vectors have desirable features:</a:t>
            </a:r>
          </a:p>
          <a:p>
            <a:r>
              <a:rPr lang="en-US" altLang="zh-CN" dirty="0"/>
              <a:t>@</a:t>
            </a:r>
          </a:p>
          <a:p>
            <a:r>
              <a:rPr lang="en-US" altLang="zh-CN" dirty="0"/>
              <a:t>For similar data, for example cat and cat face, vectors are near in distance.</a:t>
            </a:r>
          </a:p>
          <a:p>
            <a:r>
              <a:rPr lang="en-US" altLang="zh-CN" dirty="0"/>
              <a:t>For different data, for example cat face and glasses, vectors are far in distance.</a:t>
            </a:r>
          </a:p>
          <a:p>
            <a:r>
              <a:rPr lang="en-US" altLang="zh-CN" dirty="0"/>
              <a:t>@</a:t>
            </a:r>
          </a:p>
          <a:p>
            <a:r>
              <a:rPr lang="en-US" altLang="zh-CN" dirty="0"/>
              <a:t>Therefore, vector distance -- reflects -- data similarity.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58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better utilize the </a:t>
            </a:r>
            <a:r>
              <a:rPr lang="en-US" altLang="zh-CN" dirty="0" err="1"/>
              <a:t>parallellism</a:t>
            </a:r>
            <a:r>
              <a:rPr lang="en-US" altLang="zh-CN" dirty="0"/>
              <a:t> of SSD, one approach is to read multiple nearest vectors in the candidate pool in each search step, called beam search.</a:t>
            </a:r>
          </a:p>
          <a:p>
            <a:r>
              <a:rPr lang="en-US" altLang="zh-CN" dirty="0"/>
              <a:t>This reduces the number of I/O batches, but causes underutilized I/O pipeline when waiting for slow I/O, such as 2 and 4.</a:t>
            </a:r>
          </a:p>
          <a:p>
            <a:r>
              <a:rPr lang="en-US" altLang="zh-CN" dirty="0"/>
              <a:t>Still, compute and I/O cannot overlap.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70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want to break the dependency and fill up the I/O pipeline.</a:t>
            </a:r>
          </a:p>
          <a:p>
            <a:r>
              <a:rPr lang="en-US" altLang="zh-CN" dirty="0"/>
              <a:t>We call this </a:t>
            </a:r>
            <a:r>
              <a:rPr lang="en-US" altLang="zh-CN" dirty="0" err="1"/>
              <a:t>PipeSearch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To achieve this, we need to decide SSD I/O independently, regardless of previous and ongoing compute and I/O.</a:t>
            </a:r>
          </a:p>
          <a:p>
            <a:r>
              <a:rPr lang="en-US" altLang="zh-CN" dirty="0"/>
              <a:t>For example, the I/O three is decided regardless of ongoing one and two.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(6:35)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7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1813E-1287-B418-4083-BB3EBA6F0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DC550CC-776C-08DC-30EE-C268595C7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42BB2D4-BA73-9FBE-8DF4-55DCDA8DE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find this viable.</a:t>
            </a:r>
          </a:p>
          <a:p>
            <a:r>
              <a:rPr lang="en-US" altLang="zh-CN" dirty="0"/>
              <a:t>@</a:t>
            </a:r>
          </a:p>
          <a:p>
            <a:r>
              <a:rPr lang="en-US" altLang="zh-CN" dirty="0"/>
              <a:t>Recall that the vector to read is decided using the current candidate pool.</a:t>
            </a:r>
          </a:p>
          <a:p>
            <a:r>
              <a:rPr lang="en-US" altLang="zh-CN" dirty="0"/>
              <a:t>@</a:t>
            </a:r>
          </a:p>
          <a:p>
            <a:r>
              <a:rPr lang="en-US" altLang="zh-CN" dirty="0"/>
              <a:t>It is in memory, so we can directly decide I/O using this, regardless of ongoing compute and I/O.</a:t>
            </a:r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119F7F-192A-CC1D-E599-33D4651E4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30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0B9DE-0795-788A-CB1C-041CD5CDD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CE26D3-0D27-45EE-2482-F04773778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6B1090D-E280-B759-4F56-85908B928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Then, we get the principle for </a:t>
            </a:r>
            <a:r>
              <a:rPr lang="en-US" altLang="zh-CN" dirty="0" err="1"/>
              <a:t>PipeSearch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When the I/O pipeline is not full, read one vector.</a:t>
            </a:r>
          </a:p>
          <a:p>
            <a:r>
              <a:rPr lang="en-US" altLang="zh-CN" dirty="0"/>
              <a:t>When the I/O pipeline is full, compute the vectors already read.</a:t>
            </a:r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805BC3-48E2-DA7B-382F-244CCA4E8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79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37F02-7FC3-01B7-F8C7-24DE256A4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78A3AAC-DCA5-F1EF-267E-F81B21A41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64D8237-CE30-D9C6-2B52-B8F7FF9B6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example, in the beginning, the pipeline is not full.</a:t>
            </a:r>
          </a:p>
          <a:p>
            <a:r>
              <a:rPr lang="en-US" altLang="zh-CN" dirty="0"/>
              <a:t>So, read the two nearest vectors, five and six, in the candidate pool.</a:t>
            </a:r>
          </a:p>
          <a:p>
            <a:endParaRPr lang="en-US" altLang="zh-CN" dirty="0"/>
          </a:p>
          <a:p>
            <a:r>
              <a:rPr lang="en-US" altLang="zh-CN" dirty="0"/>
              <a:t>The timeline is shown below.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D3E3AF-035E-2820-E42E-2F8D506AD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1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83270-407C-7840-A59A-06A0392A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00E2A9-9318-0D13-9FDD-8D0C0E40F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C80479-55F3-FA39-80D8-6CB0C9072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When read six finishes, the pipeline is not full, so immediately read the next vector seven, but do not compute six.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006B7A-9A84-5329-239F-EE86DAB47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34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C13EB-C10C-A910-4DFE-8FB695298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A14120B-E556-59E9-B758-E22420ABA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AA51E9B-AD5C-D7CD-4093-34D82179D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Now, the I/O pipeline is full, compute six.</a:t>
            </a:r>
          </a:p>
          <a:p>
            <a:r>
              <a:rPr lang="en-US" altLang="zh-CN" dirty="0"/>
              <a:t>(7:35)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071D7F-FEFE-9A48-43A8-94512B41F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E7C10-A698-E442-5195-DFAD79904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CC2D025-4FD0-2D2A-EF91-1FDDA1D24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D51689-993C-5767-CD12-E1CEBC016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Read five finishes, pipeline is not full, read eight.</a:t>
            </a:r>
          </a:p>
          <a:p>
            <a:r>
              <a:rPr lang="en-US" altLang="zh-CN" dirty="0"/>
              <a:t>Read seven finishes, read three.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F47766-4A42-4430-D923-4C3CF6C46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80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8361E-C368-8A2F-366A-287035676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8197F6-CD7F-3E3A-AE87-388496AEB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D28882-71C3-F152-2C9A-881D3FC7D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Pipeline is full, compute five.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A8704D-02CB-3F4B-DA43-D150FB80C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62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8361E-C368-8A2F-366A-287035676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8197F6-CD7F-3E3A-AE87-388496AEB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D28882-71C3-F152-2C9A-881D3FC7D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Read three finishes, pipeline is not full, read a.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A8704D-02CB-3F4B-DA43-D150FB80C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0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Leveraging this, we can conduct similarity-based data search, using </a:t>
            </a:r>
            <a:r>
              <a:rPr lang="en-US" altLang="zh-CN" b="1" dirty="0"/>
              <a:t>vector search</a:t>
            </a:r>
            <a:r>
              <a:rPr lang="en-US" altLang="zh-CN" b="0" dirty="0"/>
              <a:t>.</a:t>
            </a:r>
          </a:p>
          <a:p>
            <a:r>
              <a:rPr lang="en-US" altLang="zh-CN" b="0" dirty="0"/>
              <a:t>@ Given a query, vector search finds K similar, or nearest vectors in the vector dataset.</a:t>
            </a:r>
          </a:p>
          <a:p>
            <a:r>
              <a:rPr lang="en-US" altLang="zh-CN" b="0" dirty="0"/>
              <a:t>In our example, the given query is similar to the two cats in the dataset, so the two cats should be found, instead of the glasses.</a:t>
            </a:r>
          </a:p>
          <a:p>
            <a:r>
              <a:rPr lang="en-US" altLang="zh-CN" b="0" dirty="0"/>
              <a:t>@ A</a:t>
            </a:r>
            <a:r>
              <a:rPr lang="zh-CN" altLang="en-US" b="0" dirty="0"/>
              <a:t> </a:t>
            </a:r>
            <a:r>
              <a:rPr lang="en-US" altLang="zh-CN" b="0" dirty="0"/>
              <a:t>straightforward approach for vector search is to do this accurately.</a:t>
            </a:r>
          </a:p>
          <a:p>
            <a:r>
              <a:rPr lang="en-US" altLang="zh-CN" b="0" dirty="0"/>
              <a:t>However, for vectors with hundreds or thousands of dimensions, accurate search algorithms have the same complexity with brute-force search, O(vectors times dimensions).</a:t>
            </a:r>
          </a:p>
          <a:p>
            <a:r>
              <a:rPr lang="en-US" altLang="zh-CN" b="0" dirty="0"/>
              <a:t>For billions of vectors and thousands of dimensions, a search might last several days.</a:t>
            </a:r>
          </a:p>
          <a:p>
            <a:r>
              <a:rPr lang="en-US" altLang="zh-CN" b="0" dirty="0"/>
              <a:t>To accelerate this, the K similar vector set is approximated , called approximate nearest neighbor search (ANNS).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Pipeline is full, compute seven.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85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Pipeline is not full, read b.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6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Pipeline is full, compute eight.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47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Repeat like this.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8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this example, </a:t>
            </a:r>
            <a:r>
              <a:rPr lang="en-US" altLang="zh-CN" dirty="0" err="1"/>
              <a:t>PipeSearch</a:t>
            </a:r>
            <a:r>
              <a:rPr lang="en-US" altLang="zh-CN" dirty="0"/>
              <a:t> and Best-first search have the same critical path length 4.</a:t>
            </a:r>
          </a:p>
          <a:p>
            <a:r>
              <a:rPr lang="en-US" altLang="zh-CN" dirty="0"/>
              <a:t>However, </a:t>
            </a:r>
            <a:r>
              <a:rPr lang="en-US" altLang="zh-CN" dirty="0" err="1"/>
              <a:t>PipeSearch</a:t>
            </a:r>
            <a:r>
              <a:rPr lang="en-US" altLang="zh-CN" dirty="0"/>
              <a:t> accesses more vectors and has a saturated I/O pipeline, because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1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It exploits the redundant search paths in the graph, for example, two to six and six to eight.</a:t>
            </a:r>
          </a:p>
          <a:p>
            <a:r>
              <a:rPr lang="en-US" altLang="zh-CN" dirty="0"/>
              <a:t>(8:30)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90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PipeSearch</a:t>
            </a:r>
            <a:r>
              <a:rPr lang="en-US" altLang="zh-CN" dirty="0"/>
              <a:t> reduces latency.</a:t>
            </a:r>
            <a:r>
              <a:rPr lang="zh-CN" altLang="en-US" dirty="0"/>
              <a:t> </a:t>
            </a:r>
            <a:r>
              <a:rPr lang="en-US" altLang="zh-CN" dirty="0"/>
              <a:t>But it has latency-throughput tradeoffs.</a:t>
            </a:r>
          </a:p>
          <a:p>
            <a:r>
              <a:rPr lang="en-US" altLang="zh-CN" dirty="0"/>
              <a:t>How to select the I/O pipeline width?</a:t>
            </a:r>
          </a:p>
          <a:p>
            <a:r>
              <a:rPr lang="en-US" altLang="zh-CN" dirty="0"/>
              <a:t>If we use a wide pipeline, it enables parallel reads, so it has lower latency.</a:t>
            </a:r>
          </a:p>
          <a:p>
            <a:r>
              <a:rPr lang="en-US" altLang="zh-CN" dirty="0"/>
              <a:t>However, the speculative reads lead to lower throughput.</a:t>
            </a:r>
          </a:p>
          <a:p>
            <a:r>
              <a:rPr lang="en-US" altLang="zh-CN" dirty="0"/>
              <a:t>If we use a narrow pipeline, its best-first reads are less speculative, so it has higher throughput.</a:t>
            </a:r>
          </a:p>
          <a:p>
            <a:r>
              <a:rPr lang="en-US" altLang="zh-CN" dirty="0"/>
              <a:t>However, its reads become more sequential, leading to higher latency.</a:t>
            </a:r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5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 approach is to be increasingly speculative as the search progresses.</a:t>
            </a:r>
          </a:p>
          <a:p>
            <a:r>
              <a:rPr lang="en-US" altLang="zh-CN" dirty="0"/>
              <a:t>Specifically, we find that the search could be divided into two phases.</a:t>
            </a:r>
          </a:p>
          <a:p>
            <a:r>
              <a:rPr lang="en-US" altLang="zh-CN" dirty="0"/>
              <a:t>The first is the approach phase. It approaches the target vector from the entry.</a:t>
            </a:r>
          </a:p>
          <a:p>
            <a:r>
              <a:rPr lang="en-US" altLang="zh-CN" dirty="0"/>
              <a:t>In this period, there are less vectors that help the search progresses in the candidate pool, so speculative reads lead to wastes.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34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second is the converge phase. It recalls the nearest vectors of the target vector.</a:t>
            </a:r>
          </a:p>
          <a:p>
            <a:r>
              <a:rPr lang="en-US" altLang="zh-CN" dirty="0"/>
              <a:t>In this case, there are many top-k nearest vectors in the candidate pool, but not visited yet.</a:t>
            </a:r>
          </a:p>
          <a:p>
            <a:r>
              <a:rPr lang="en-US" altLang="zh-CN" dirty="0"/>
              <a:t>Speculatively prefetching them verifies them, leading to acceleration.</a:t>
            </a:r>
          </a:p>
          <a:p>
            <a:r>
              <a:rPr lang="en-US" altLang="zh-CN" dirty="0"/>
              <a:t>(10:00)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56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Therefore, we gradually increase the pipeline width as the search progresses.</a:t>
            </a:r>
          </a:p>
          <a:p>
            <a:r>
              <a:rPr lang="en-US" altLang="zh-CN" dirty="0"/>
              <a:t>@</a:t>
            </a:r>
          </a:p>
          <a:p>
            <a:r>
              <a:rPr lang="en-US" altLang="zh-CN" dirty="0"/>
              <a:t>But, when to increase?</a:t>
            </a:r>
          </a:p>
          <a:p>
            <a:r>
              <a:rPr lang="en-US" altLang="zh-CN" dirty="0"/>
              <a:t>We propose a heuristic algorithm.</a:t>
            </a:r>
          </a:p>
          <a:p>
            <a:r>
              <a:rPr lang="en-US" altLang="zh-CN" dirty="0"/>
              <a:t>The candidate pool updates during a read, because of compute.</a:t>
            </a:r>
          </a:p>
          <a:p>
            <a:r>
              <a:rPr lang="en-US" altLang="zh-CN" dirty="0"/>
              <a:t>When the read finishes, if its corresponding vector is still in the candidate pool after updates, then being speculative should be useful.</a:t>
            </a:r>
          </a:p>
          <a:p>
            <a:r>
              <a:rPr lang="en-US" altLang="zh-CN" dirty="0"/>
              <a:t>We use its percentage as a metric. If the percentage is larger than a threshold, the pipeline width is increased by one.</a:t>
            </a:r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708DF-BD55-8F41-7805-BB5C79BC5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021BEC-FF4A-358B-DF5F-D039644C9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2D8DD42-CA4D-D874-EF6F-3AA7E5840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Like scalar index, ANNS first builds an index using the vector dataset.</a:t>
            </a:r>
          </a:p>
          <a:p>
            <a:r>
              <a:rPr lang="en-US" altLang="zh-CN" b="0" dirty="0"/>
              <a:t>Unlike cluster-based Quake previously introduced, we focus on graph-based indexes due to their search efficiency.</a:t>
            </a:r>
          </a:p>
          <a:p>
            <a:r>
              <a:rPr lang="en-US" altLang="zh-CN" b="0" dirty="0"/>
              <a:t>In the graph, each vector represents a node, similar vectors are connected using edges.</a:t>
            </a:r>
          </a:p>
          <a:p>
            <a:r>
              <a:rPr lang="en-US" altLang="zh-CN" b="0" dirty="0"/>
              <a:t>We denote the query, or target vector using a star.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@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Vector search starts from an entry node, and</a:t>
            </a:r>
          </a:p>
          <a:p>
            <a:r>
              <a:rPr lang="en-US" altLang="zh-CN" b="0" dirty="0"/>
              <a:t>@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approaches the target vector in a best-first manner.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631594-5003-A618-BB21-35B929AE7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49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Here, we consider a corner case.</a:t>
            </a:r>
          </a:p>
          <a:p>
            <a:r>
              <a:rPr lang="en-US" altLang="zh-CN" dirty="0"/>
              <a:t>In the previous assumptions, we thought that I/O finishes one by one.</a:t>
            </a:r>
          </a:p>
          <a:p>
            <a:r>
              <a:rPr lang="en-US" altLang="zh-CN" dirty="0"/>
              <a:t>Then, each I/O decision only misses 4 vectors’ neighbors.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240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 when multiple I/O finishes simultaneously, some I/O may miss more neighbor information.</a:t>
            </a:r>
          </a:p>
          <a:p>
            <a:r>
              <a:rPr lang="en-US" altLang="zh-CN" dirty="0"/>
              <a:t>For example, when issuing eight, only one’s neighbor information is computed, so it misses seven vectors’ neighbors.</a:t>
            </a:r>
          </a:p>
          <a:p>
            <a:r>
              <a:rPr lang="en-US" altLang="zh-CN" dirty="0"/>
              <a:t>This is undesirable and leads to waste.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3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Therefore, we delay some I/O, ensuring that each I/O misses at most four vectors’ neighbor information.</a:t>
            </a:r>
          </a:p>
          <a:p>
            <a:r>
              <a:rPr lang="en-US" altLang="zh-CN" b="0" i="0" dirty="0">
                <a:solidFill>
                  <a:srgbClr val="1A1C1E"/>
                </a:solidFill>
                <a:effectLst/>
                <a:latin typeface="Google Sans Text"/>
              </a:rPr>
              <a:t>This method doesn't affect the saturated pipeline most of the time.</a:t>
            </a:r>
            <a:endParaRPr lang="zh-CN" altLang="en-US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3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Put them altogether, we propose PipeANN.</a:t>
            </a:r>
          </a:p>
          <a:p>
            <a:r>
              <a:rPr lang="en-US" altLang="zh-CN" dirty="0"/>
              <a:t>It achieves low latency and large-scale vector search simultaneously, leveraging </a:t>
            </a:r>
            <a:r>
              <a:rPr lang="en-US" altLang="zh-CN" dirty="0" err="1"/>
              <a:t>PipeSearch</a:t>
            </a:r>
            <a:r>
              <a:rPr lang="en-US" altLang="zh-CN" dirty="0"/>
              <a:t> algorithm.</a:t>
            </a:r>
          </a:p>
          <a:p>
            <a:r>
              <a:rPr lang="en-US" altLang="zh-CN" dirty="0"/>
              <a:t>It dynamically increases pipeline width to achieve high throughput and low latency,</a:t>
            </a:r>
          </a:p>
          <a:p>
            <a:r>
              <a:rPr lang="en-US" altLang="zh-CN" dirty="0"/>
              <a:t>And delays some I/O to reduce I/O waste.</a:t>
            </a:r>
          </a:p>
          <a:p>
            <a:r>
              <a:rPr lang="en-US" altLang="zh-CN" dirty="0"/>
              <a:t>For more details, please check our paper.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572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compare PipeANN with existing on-SSD vector search systems, including graph-based </a:t>
            </a:r>
            <a:r>
              <a:rPr lang="en-US" altLang="zh-CN" dirty="0" err="1"/>
              <a:t>DiskANN</a:t>
            </a:r>
            <a:r>
              <a:rPr lang="en-US" altLang="zh-CN" dirty="0"/>
              <a:t> and Starling, and cluster-based SPANN.</a:t>
            </a:r>
          </a:p>
          <a:p>
            <a:r>
              <a:rPr lang="en-US" altLang="zh-CN" dirty="0"/>
              <a:t>We use both 100-million-scale and billion-scale datasets.</a:t>
            </a:r>
          </a:p>
          <a:p>
            <a:r>
              <a:rPr lang="en-US" altLang="zh-CN" dirty="0"/>
              <a:t>(12:00)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597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latency, we plot the recall-latency graph.</a:t>
            </a:r>
          </a:p>
          <a:p>
            <a:r>
              <a:rPr lang="en-US" altLang="zh-CN" dirty="0"/>
              <a:t>The top-left corner means lower latency under higher recall.</a:t>
            </a:r>
          </a:p>
          <a:p>
            <a:pPr algn="l"/>
            <a:r>
              <a:rPr lang="en-US" altLang="zh-CN" b="0" dirty="0"/>
              <a:t>It shows that </a:t>
            </a:r>
            <a:r>
              <a:rPr lang="en-US" altLang="zh-CN" sz="1200" b="0" dirty="0"/>
              <a:t>PipeANN shows lower search latency compared to both graph-based and cluster-based indexes.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191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throughput, the top-right corner means higher throughput under higher accuracy.</a:t>
            </a:r>
          </a:p>
          <a:p>
            <a:r>
              <a:rPr lang="en-US" altLang="zh-CN" dirty="0"/>
              <a:t>It shows that PipeANN sacrifices little throughput compared to other indexes.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997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Compared with in-memory graph-based indexes, PipeANN shows two point one two times and one-point-one-four times latency, when recall equals 90%.</a:t>
            </a:r>
          </a:p>
          <a:p>
            <a:r>
              <a:rPr lang="en-US" altLang="zh-CN" dirty="0"/>
              <a:t>At higher recalls, </a:t>
            </a:r>
            <a:r>
              <a:rPr lang="en-US" altLang="zh-CN" dirty="0" err="1"/>
              <a:t>PipeANN’s</a:t>
            </a:r>
            <a:r>
              <a:rPr lang="en-US" altLang="zh-CN" dirty="0"/>
              <a:t> latency is more close to the in-memory index.</a:t>
            </a:r>
          </a:p>
          <a:p>
            <a:r>
              <a:rPr lang="en-US" altLang="zh-CN" dirty="0"/>
              <a:t>This demonstrates that PipeANN fully overlaps compute and I/O at higher recall, with a large pipeline width.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60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B242-BEB7-0328-A2A9-04F0763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83B000-E62A-0BC9-0D43-7096EA84F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D5874C-6542-9B1C-85BF-F432964FB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That’s all. PipeANN is open-source, please feel free to try it and we welcome any contributions.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Thanks for your attention! Questions are welcome.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(13:00)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7E3FD0-4E98-F9E6-EE1D-557AC248B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Like scalar index, ANNS first builds an index using the vector dataset.</a:t>
            </a:r>
          </a:p>
          <a:p>
            <a:r>
              <a:rPr lang="en-US" altLang="zh-CN" b="0" dirty="0"/>
              <a:t>Unlike cluster-based Quake previously introduced, we focus on graph-based indexes due to their search efficiency.</a:t>
            </a:r>
          </a:p>
          <a:p>
            <a:r>
              <a:rPr lang="en-US" altLang="zh-CN" b="0" dirty="0"/>
              <a:t>In the graph, each vector represents a node, similar vectors are connected using edges.</a:t>
            </a:r>
          </a:p>
          <a:p>
            <a:r>
              <a:rPr lang="en-US" altLang="zh-CN" b="0" dirty="0"/>
              <a:t>We denote the query, or target vector using a star.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@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Vector search starts from an entry node, and</a:t>
            </a:r>
          </a:p>
          <a:p>
            <a:r>
              <a:rPr lang="en-US" altLang="zh-CN" b="0" dirty="0"/>
              <a:t>@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approaches the target vector in a best-first manner.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(2:15)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4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 goal is to support low-latency vector search at a large scale.</a:t>
            </a:r>
          </a:p>
          <a:p>
            <a:r>
              <a:rPr lang="en-US" altLang="zh-CN" dirty="0"/>
              <a:t>This is good, because real-world search and recommendation systems require this.</a:t>
            </a:r>
          </a:p>
          <a:p>
            <a:r>
              <a:rPr lang="en-US" altLang="zh-CN" dirty="0"/>
              <a:t>Also, with the same latency budget, the low-latency vector search enables us to explore more vectors.</a:t>
            </a:r>
          </a:p>
          <a:p>
            <a:r>
              <a:rPr lang="en-US" altLang="zh-CN" dirty="0"/>
              <a:t>Thus, we could get better search accuracy.</a:t>
            </a:r>
          </a:p>
          <a:p>
            <a:r>
              <a:rPr lang="en-US" altLang="zh-CN" dirty="0"/>
              <a:t>@</a:t>
            </a:r>
          </a:p>
          <a:p>
            <a:r>
              <a:rPr lang="en-US" altLang="zh-CN" dirty="0"/>
              <a:t>This is possible, as second-tier storage, such as SSD, could trivially support large-scale search.</a:t>
            </a:r>
          </a:p>
          <a:p>
            <a:r>
              <a:rPr lang="en-US" altLang="zh-CN" dirty="0"/>
              <a:t>However, can we achieve low latency simultaneously?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3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Unfortunately, this is not trivial.</a:t>
            </a:r>
          </a:p>
          <a:p>
            <a:r>
              <a:rPr lang="en-US" altLang="zh-CN" dirty="0"/>
              <a:t>On-SSD ANNS has higher latency than in-memory ANNS.</a:t>
            </a:r>
          </a:p>
          <a:p>
            <a:r>
              <a:rPr lang="en-US" altLang="zh-CN" dirty="0"/>
              <a:t>Here we show the recall-latency figures, where each data point represents the search latency to achieve a specific recall.</a:t>
            </a:r>
          </a:p>
          <a:p>
            <a:r>
              <a:rPr lang="en-US" altLang="zh-CN" dirty="0"/>
              <a:t>When recall equals 90 percent, the latency gap between the two yellow lines is about four point two times and two point nine times, separately.</a:t>
            </a:r>
          </a:p>
          <a:p>
            <a:r>
              <a:rPr lang="en-US" altLang="zh-CN" dirty="0"/>
              <a:t>@</a:t>
            </a:r>
          </a:p>
          <a:p>
            <a:r>
              <a:rPr lang="en-US" altLang="zh-CN" dirty="0"/>
              <a:t>By analysis, we find the key reason is the mismatch between search algorithm and SSD.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understand this, we first dig into the search algorithm.</a:t>
            </a:r>
          </a:p>
          <a:p>
            <a:r>
              <a:rPr lang="en-US" altLang="zh-CN" dirty="0"/>
              <a:t>Graph-based vector search take a best-first algorithm.</a:t>
            </a:r>
          </a:p>
          <a:p>
            <a:r>
              <a:rPr lang="en-US" altLang="zh-CN" dirty="0"/>
              <a:t>Generally, it greedily approaches the query vector.</a:t>
            </a:r>
          </a:p>
          <a:p>
            <a:r>
              <a:rPr lang="en-US" altLang="zh-CN" dirty="0"/>
              <a:t>It maintains a candidate pool, containing the vectors known.</a:t>
            </a:r>
          </a:p>
          <a:p>
            <a:r>
              <a:rPr lang="en-US" altLang="zh-CN" dirty="0"/>
              <a:t>In the beginning, we only know the entry point one, so select it.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Read its vector and neighbor IDs from SSD.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7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DDE9-FED3-6243-AA95-900FFC375F62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E48FEDBE-3A19-46D1-AD8C-DD01172C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54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D4-490A-034E-AC59-8ADA62C1F091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CC5E-B6AC-D441-9E4F-84C51F0150CE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3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3BF2-D014-3D47-B9E1-EA631FD3E0D4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E48FEDBE-3A19-46D1-AD8C-DD01172CD2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8E21CE1-C7BB-B2CA-60C7-DA8FC6301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6948488" y="1825625"/>
            <a:ext cx="4405312" cy="42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85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F5A-4681-DB43-B03B-E13EAE2D3271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39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CDF9-C9AA-834C-B957-64B48B1D9292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1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6294-A30E-D545-860E-94C85926EAC9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53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B1-DD7C-964C-A318-AC4850B6FAAA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17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09B-7A55-6848-A2B7-014AB82F60F2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3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0555-C77F-E041-948C-03FE6E17650B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F866-A038-CB42-88E9-6F88F90DC59A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4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11D8-AD14-3B41-80A7-DE053B431291}" type="datetime1">
              <a:rPr lang="zh-CN" altLang="en-US" smtClean="0"/>
              <a:t>2025/9/11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3804D3-DCD3-2AB6-2327-3C3A4E0F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98174" y="4645025"/>
            <a:ext cx="2195653" cy="21307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-1" y="1"/>
            <a:ext cx="12223845" cy="4552950"/>
          </a:xfrm>
          <a:prstGeom prst="rect">
            <a:avLst/>
          </a:prstGeom>
          <a:solidFill>
            <a:srgbClr val="402B6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" y="1356975"/>
            <a:ext cx="12192000" cy="141840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44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Achieving </a:t>
            </a:r>
            <a:r>
              <a:rPr lang="en-US" altLang="zh-CN" sz="44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Low-Latency</a:t>
            </a:r>
            <a:r>
              <a:rPr lang="en-US" altLang="zh-CN" sz="44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Graph-Based Vector Search via</a:t>
            </a:r>
            <a:br>
              <a:rPr lang="en-US" altLang="zh-CN" sz="44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zh-CN" sz="44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Aligning Best-First Search Algorithm with SSD</a:t>
            </a:r>
            <a:endParaRPr lang="en-US" sz="4400" dirty="0"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6222" y="3094175"/>
            <a:ext cx="9759555" cy="540683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Hao Guo</a:t>
            </a:r>
            <a:r>
              <a:rPr lang="en-US" sz="320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, </a:t>
            </a:r>
            <a:r>
              <a:rPr lang="en-US" sz="3200" err="1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Youyou</a:t>
            </a:r>
            <a:r>
              <a:rPr lang="en-US" sz="320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 Lu</a:t>
            </a: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A9977779-2C86-DB4F-908D-DBF809511A2F}"/>
              </a:ext>
            </a:extLst>
          </p:cNvPr>
          <p:cNvSpPr txBox="1">
            <a:spLocks/>
          </p:cNvSpPr>
          <p:nvPr/>
        </p:nvSpPr>
        <p:spPr>
          <a:xfrm>
            <a:off x="3402208" y="3705329"/>
            <a:ext cx="5387584" cy="67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i="1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Tsinghua University</a:t>
            </a:r>
            <a:endParaRPr lang="en-US" sz="3200" i="1">
              <a:solidFill>
                <a:schemeClr val="bg1"/>
              </a:solidFill>
              <a:latin typeface="+mj-lt"/>
              <a:cs typeface="Gill Sans" panose="020B0502020104020203" pitchFamily="34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14C844-707F-1699-66AE-B040748C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1458"/>
            <a:ext cx="2155931" cy="11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Best-First Search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FAA98F0-5E85-31D7-D932-EE6FB4B52986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D3B5910-2EFD-487D-9ADC-C525D235626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344B8C09-9053-1DB8-09C8-3A0E494D04E2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2F8F8465-BD30-E21B-4AB0-4F598EC69D9E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DF7AAE9-0780-5950-01CD-0ABA2D0B6C69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514D03A1-1DC6-0E79-DB72-052B2BA466AA}"/>
              </a:ext>
            </a:extLst>
          </p:cNvPr>
          <p:cNvSpPr txBox="1"/>
          <p:nvPr/>
        </p:nvSpPr>
        <p:spPr>
          <a:xfrm>
            <a:off x="474451" y="1171477"/>
            <a:ext cx="3557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1 </a:t>
            </a:r>
            <a:endParaRPr lang="zh-CN" altLang="en-US" sz="32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9E5741-DF65-87BB-51FC-B724B3332810}"/>
              </a:ext>
            </a:extLst>
          </p:cNvPr>
          <p:cNvSpPr txBox="1"/>
          <p:nvPr/>
        </p:nvSpPr>
        <p:spPr>
          <a:xfrm>
            <a:off x="373892" y="201066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Select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1</a:t>
            </a:r>
            <a:r>
              <a:rPr lang="en-US" altLang="zh-CN" sz="3200"/>
              <a:t> in the </a:t>
            </a:r>
            <a:r>
              <a:rPr lang="en-US" altLang="zh-CN" sz="3200" i="1"/>
              <a:t>candidate pool</a:t>
            </a:r>
            <a:endParaRPr lang="en-US" altLang="zh-CN" sz="32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0BB76B-4138-E238-E2B2-A73ED0DF4CF3}"/>
              </a:ext>
            </a:extLst>
          </p:cNvPr>
          <p:cNvSpPr txBox="1"/>
          <p:nvPr/>
        </p:nvSpPr>
        <p:spPr>
          <a:xfrm>
            <a:off x="373892" y="3699607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 dirty="0"/>
              <a:t>Compare </a:t>
            </a:r>
            <a:r>
              <a:rPr lang="en-US" altLang="zh-CN" sz="3200" dirty="0"/>
              <a:t>its neighbors’ distances to the target vector    </a:t>
            </a:r>
            <a:endParaRPr lang="en-US" altLang="zh-CN" sz="3200" b="1" dirty="0">
              <a:latin typeface="+mj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A744B73-C288-6A6E-FA9C-7967A218AE24}"/>
              </a:ext>
            </a:extLst>
          </p:cNvPr>
          <p:cNvSpPr txBox="1"/>
          <p:nvPr/>
        </p:nvSpPr>
        <p:spPr>
          <a:xfrm>
            <a:off x="4158095" y="4263756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F94595E-02F4-21B3-A826-8DC1FE40E53C}"/>
              </a:ext>
            </a:extLst>
          </p:cNvPr>
          <p:cNvSpPr txBox="1"/>
          <p:nvPr/>
        </p:nvSpPr>
        <p:spPr>
          <a:xfrm>
            <a:off x="3700780" y="1171887"/>
            <a:ext cx="373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/>
              <a:t>}</a:t>
            </a:r>
            <a:endParaRPr lang="zh-CN" altLang="en-US" sz="320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0255B79-3A83-3299-9975-FB66B2493B45}"/>
              </a:ext>
            </a:extLst>
          </p:cNvPr>
          <p:cNvSpPr txBox="1"/>
          <p:nvPr/>
        </p:nvSpPr>
        <p:spPr>
          <a:xfrm>
            <a:off x="373892" y="303412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Read </a:t>
            </a:r>
            <a:r>
              <a:rPr lang="en-US" altLang="zh-CN" sz="3200"/>
              <a:t>its neighbor IDs </a:t>
            </a:r>
            <a:r>
              <a:rPr lang="en-US" altLang="zh-CN" sz="3200" b="1"/>
              <a:t>{             }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1923E0F-9CE2-67BB-FC0C-D70E899EEC27}"/>
              </a:ext>
            </a:extLst>
          </p:cNvPr>
          <p:cNvSpPr txBox="1"/>
          <p:nvPr/>
        </p:nvSpPr>
        <p:spPr>
          <a:xfrm>
            <a:off x="4560971" y="3090359"/>
            <a:ext cx="135382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/>
              <a:t>2, 3, 4 </a:t>
            </a:r>
            <a:endParaRPr lang="zh-CN" altLang="en-US" sz="320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8F3F3AC-1C81-3731-A665-10433E05F6C4}"/>
              </a:ext>
            </a:extLst>
          </p:cNvPr>
          <p:cNvCxnSpPr>
            <a:cxnSpLocks/>
            <a:stCxn id="31" idx="2"/>
            <a:endCxn id="49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ED10DA8-561B-55E5-3886-66ABF8DBF267}"/>
              </a:ext>
            </a:extLst>
          </p:cNvPr>
          <p:cNvCxnSpPr>
            <a:cxnSpLocks/>
            <a:stCxn id="30" idx="2"/>
            <a:endCxn id="13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318ACBBF-5D1C-F388-4932-59CCF41C734A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E428DB4-F256-C8B9-C87E-3278C0C94963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5FA3647-E356-5E37-8911-C13F2C2D524F}"/>
              </a:ext>
            </a:extLst>
          </p:cNvPr>
          <p:cNvCxnSpPr>
            <a:cxnSpLocks/>
            <a:stCxn id="45" idx="5"/>
            <a:endCxn id="12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CE5AEBE-7C2C-024A-0BE0-734FAF5689A5}"/>
              </a:ext>
            </a:extLst>
          </p:cNvPr>
          <p:cNvCxnSpPr>
            <a:cxnSpLocks/>
            <a:stCxn id="45" idx="3"/>
            <a:endCxn id="30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3FDF108-31EB-C304-F61F-D6EF2C42A918}"/>
              </a:ext>
            </a:extLst>
          </p:cNvPr>
          <p:cNvCxnSpPr>
            <a:cxnSpLocks/>
            <a:stCxn id="13" idx="0"/>
            <a:endCxn id="44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BB86D15-3552-9CC0-E8F6-461763D14AB4}"/>
              </a:ext>
            </a:extLst>
          </p:cNvPr>
          <p:cNvCxnSpPr>
            <a:cxnSpLocks/>
            <a:stCxn id="44" idx="2"/>
            <a:endCxn id="47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7C363C7-B5FC-1560-2ED0-CBADCBD2F414}"/>
              </a:ext>
            </a:extLst>
          </p:cNvPr>
          <p:cNvCxnSpPr>
            <a:cxnSpLocks/>
            <a:stCxn id="31" idx="0"/>
            <a:endCxn id="47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7A0D7BB9-F4C7-D064-BCDD-027D2FCA173C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9522AC8-DC69-6138-324F-77AF23127160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80C41D7-FF84-8E90-2A93-6B90848791C4}"/>
              </a:ext>
            </a:extLst>
          </p:cNvPr>
          <p:cNvCxnSpPr>
            <a:cxnSpLocks/>
            <a:stCxn id="21" idx="1"/>
            <a:endCxn id="30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98D4438-794C-692D-A354-8231C6DDD4CE}"/>
              </a:ext>
            </a:extLst>
          </p:cNvPr>
          <p:cNvCxnSpPr>
            <a:cxnSpLocks/>
            <a:stCxn id="30" idx="3"/>
            <a:endCxn id="20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57B7098-6D88-52A0-968A-4E4177BAA636}"/>
              </a:ext>
            </a:extLst>
          </p:cNvPr>
          <p:cNvCxnSpPr>
            <a:cxnSpLocks/>
            <a:stCxn id="31" idx="6"/>
            <a:endCxn id="13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EF3E946-619B-8128-E1DB-8175DB8F4B2D}"/>
              </a:ext>
            </a:extLst>
          </p:cNvPr>
          <p:cNvCxnSpPr>
            <a:cxnSpLocks/>
            <a:stCxn id="20" idx="1"/>
            <a:endCxn id="13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F3A160AB-F4EA-C368-D2F9-D4DACAE634FD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67277728-668F-279E-842C-3643156D4378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DC5A0BD-CEFC-FA91-2933-8D2C04A2EAA3}"/>
              </a:ext>
            </a:extLst>
          </p:cNvPr>
          <p:cNvCxnSpPr>
            <a:cxnSpLocks/>
            <a:stCxn id="44" idx="7"/>
            <a:endCxn id="33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51A2C395-4912-6D82-095D-84FFBAA626D6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10DB8C18-D3AF-9091-7369-94AD6F3DAFA5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D716C40-48E1-BFF8-D4DA-1D9E933F4C32}"/>
              </a:ext>
            </a:extLst>
          </p:cNvPr>
          <p:cNvCxnSpPr>
            <a:cxnSpLocks/>
            <a:stCxn id="34" idx="3"/>
            <a:endCxn id="33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2719BE1-C058-5F50-63C3-778CF40F9482}"/>
              </a:ext>
            </a:extLst>
          </p:cNvPr>
          <p:cNvCxnSpPr>
            <a:cxnSpLocks/>
            <a:stCxn id="39" idx="4"/>
            <a:endCxn id="33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5E8D213-A577-7276-8714-1191DDFEBF71}"/>
              </a:ext>
            </a:extLst>
          </p:cNvPr>
          <p:cNvCxnSpPr>
            <a:cxnSpLocks/>
            <a:stCxn id="39" idx="3"/>
            <a:endCxn id="48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472B7EC-7DE6-D2DF-A9A2-1E66E075E96E}"/>
              </a:ext>
            </a:extLst>
          </p:cNvPr>
          <p:cNvCxnSpPr>
            <a:cxnSpLocks/>
            <a:stCxn id="39" idx="3"/>
            <a:endCxn id="47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>
            <a:extLst>
              <a:ext uri="{FF2B5EF4-FFF2-40B4-BE49-F238E27FC236}">
                <a16:creationId xmlns:a16="http://schemas.microsoft.com/office/drawing/2014/main" id="{4E91FDEA-ACDB-94D1-1BEC-6B5525D97E04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2E38FC2-2D49-6FA8-C2C6-80700FEA8A3C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B076C06-1ED3-1A2A-0D36-33D166B1B0EF}"/>
              </a:ext>
            </a:extLst>
          </p:cNvPr>
          <p:cNvCxnSpPr>
            <a:cxnSpLocks/>
            <a:stCxn id="45" idx="0"/>
            <a:endCxn id="33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F106548-149F-588B-3770-C76F0F84431A}"/>
              </a:ext>
            </a:extLst>
          </p:cNvPr>
          <p:cNvCxnSpPr>
            <a:cxnSpLocks/>
            <a:stCxn id="45" idx="6"/>
            <a:endCxn id="40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5385270-FA06-A01C-F5A6-B7EF74EB987D}"/>
              </a:ext>
            </a:extLst>
          </p:cNvPr>
          <p:cNvCxnSpPr>
            <a:cxnSpLocks/>
            <a:stCxn id="45" idx="1"/>
            <a:endCxn id="44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1DF4185A-3FB7-76D3-F388-8DEF04DB2C4B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B9CF20DE-C8AE-332D-B334-3F8FDAEF7342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A7F93E99-D8FF-6784-682A-78519540B108}"/>
              </a:ext>
            </a:extLst>
          </p:cNvPr>
          <p:cNvSpPr/>
          <p:nvPr/>
        </p:nvSpPr>
        <p:spPr>
          <a:xfrm>
            <a:off x="7160079" y="2395450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4524565-C01C-92AF-2C30-89DC545672C8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2FF6157-66F3-0BA2-8624-5DAD28507B26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1EDCC2ED-A932-1EB7-B506-35E6E8BC7115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6195EE02-66BB-FFED-BFD7-C3B19B408BB6}"/>
              </a:ext>
            </a:extLst>
          </p:cNvPr>
          <p:cNvCxnSpPr>
            <a:cxnSpLocks/>
            <a:stCxn id="53" idx="6"/>
            <a:endCxn id="47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!!1">
            <a:extLst>
              <a:ext uri="{FF2B5EF4-FFF2-40B4-BE49-F238E27FC236}">
                <a16:creationId xmlns:a16="http://schemas.microsoft.com/office/drawing/2014/main" id="{6ED639E2-2970-7443-9E16-E05868625D61}"/>
              </a:ext>
            </a:extLst>
          </p:cNvPr>
          <p:cNvCxnSpPr>
            <a:cxnSpLocks/>
            <a:stCxn id="48" idx="3"/>
            <a:endCxn id="53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!!2">
            <a:extLst>
              <a:ext uri="{FF2B5EF4-FFF2-40B4-BE49-F238E27FC236}">
                <a16:creationId xmlns:a16="http://schemas.microsoft.com/office/drawing/2014/main" id="{B3341194-0160-DB84-5FF8-9421E404C834}"/>
              </a:ext>
            </a:extLst>
          </p:cNvPr>
          <p:cNvCxnSpPr>
            <a:cxnSpLocks/>
            <a:stCxn id="49" idx="0"/>
            <a:endCxn id="53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4B4E1C46-920B-01B1-7E96-869174CE366A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4ACFA646-1852-7359-F00D-466F3D4E17F6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cxnSp>
        <p:nvCxnSpPr>
          <p:cNvPr id="55" name="连接符: 曲线 54">
            <a:extLst>
              <a:ext uri="{FF2B5EF4-FFF2-40B4-BE49-F238E27FC236}">
                <a16:creationId xmlns:a16="http://schemas.microsoft.com/office/drawing/2014/main" id="{CAB749F5-BBFC-2092-CF0E-464EDAA50187}"/>
              </a:ext>
            </a:extLst>
          </p:cNvPr>
          <p:cNvCxnSpPr>
            <a:cxnSpLocks/>
            <a:stCxn id="56" idx="2"/>
            <a:endCxn id="53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4E76F616-AE5F-058A-57DD-041AE0C910A9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F29D2B4-8AE4-7D9E-54B4-C14B57C0DC36}"/>
              </a:ext>
            </a:extLst>
          </p:cNvPr>
          <p:cNvCxnSpPr>
            <a:cxnSpLocks/>
          </p:cNvCxnSpPr>
          <p:nvPr/>
        </p:nvCxnSpPr>
        <p:spPr>
          <a:xfrm flipV="1">
            <a:off x="7798526" y="5230015"/>
            <a:ext cx="2647270" cy="144760"/>
          </a:xfrm>
          <a:prstGeom prst="line">
            <a:avLst/>
          </a:prstGeom>
          <a:ln w="7620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3D8C98F-1CBD-2102-640A-F863DED4AF7E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8967190" y="4301077"/>
            <a:ext cx="1478606" cy="900171"/>
          </a:xfrm>
          <a:prstGeom prst="line">
            <a:avLst/>
          </a:prstGeom>
          <a:ln w="7620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AA077A5-1F53-BC36-AA52-1FAD9B5871C3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8948776" y="3348033"/>
            <a:ext cx="1517872" cy="1797629"/>
          </a:xfrm>
          <a:prstGeom prst="line">
            <a:avLst/>
          </a:prstGeom>
          <a:ln w="7620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4CE9F9E8-D6EB-4EB6-F89F-F79BE355192A}"/>
              </a:ext>
            </a:extLst>
          </p:cNvPr>
          <p:cNvSpPr txBox="1"/>
          <p:nvPr/>
        </p:nvSpPr>
        <p:spPr>
          <a:xfrm>
            <a:off x="403199" y="4733433"/>
            <a:ext cx="6518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>
                    <a:lumMod val="65000"/>
                  </a:schemeClr>
                </a:solidFill>
                <a:latin typeface="+mj-lt"/>
              </a:rPr>
              <a:t>SSD read is not required, due to</a:t>
            </a:r>
          </a:p>
          <a:p>
            <a:pPr algn="ctr"/>
            <a:r>
              <a:rPr lang="en-US" altLang="zh-CN" sz="3200">
                <a:solidFill>
                  <a:schemeClr val="bg1">
                    <a:lumMod val="65000"/>
                  </a:schemeClr>
                </a:solidFill>
                <a:latin typeface="+mj-lt"/>
              </a:rPr>
              <a:t>in-memory compressed vectors.</a:t>
            </a:r>
          </a:p>
        </p:txBody>
      </p:sp>
    </p:spTree>
    <p:extLst>
      <p:ext uri="{BB962C8B-B14F-4D97-AF65-F5344CB8AC3E}">
        <p14:creationId xmlns:p14="http://schemas.microsoft.com/office/powerpoint/2010/main" val="13695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CCF0ABEB-2524-FAF2-2A65-7B361E8F500B}"/>
              </a:ext>
            </a:extLst>
          </p:cNvPr>
          <p:cNvSpPr txBox="1"/>
          <p:nvPr/>
        </p:nvSpPr>
        <p:spPr>
          <a:xfrm>
            <a:off x="373892" y="303412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Read </a:t>
            </a:r>
            <a:r>
              <a:rPr lang="en-US" altLang="zh-CN" sz="3200"/>
              <a:t>its neighbor IDs </a:t>
            </a:r>
            <a:r>
              <a:rPr lang="en-US" altLang="zh-CN" sz="3200" b="1"/>
              <a:t>{ </a:t>
            </a:r>
            <a:r>
              <a:rPr lang="en-US" altLang="zh-CN" sz="3200"/>
              <a:t>           </a:t>
            </a:r>
            <a:r>
              <a:rPr lang="en-US" altLang="zh-CN" sz="3200" b="1"/>
              <a:t> }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Best-First Search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514D03A1-1DC6-0E79-DB72-052B2BA466AA}"/>
              </a:ext>
            </a:extLst>
          </p:cNvPr>
          <p:cNvSpPr txBox="1"/>
          <p:nvPr/>
        </p:nvSpPr>
        <p:spPr>
          <a:xfrm>
            <a:off x="474451" y="1171477"/>
            <a:ext cx="4790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/>
              <a:t>2, 3, 4,</a:t>
            </a:r>
            <a:r>
              <a:rPr lang="en-US" altLang="zh-CN" sz="3200" b="1"/>
              <a:t> </a:t>
            </a:r>
            <a:r>
              <a:rPr lang="en-US" altLang="zh-CN" sz="3200" strike="sngStrike"/>
              <a:t>1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9E5741-DF65-87BB-51FC-B724B3332810}"/>
              </a:ext>
            </a:extLst>
          </p:cNvPr>
          <p:cNvSpPr txBox="1"/>
          <p:nvPr/>
        </p:nvSpPr>
        <p:spPr>
          <a:xfrm>
            <a:off x="373892" y="201066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Select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1</a:t>
            </a:r>
            <a:r>
              <a:rPr lang="en-US" altLang="zh-CN" sz="3200"/>
              <a:t> in the </a:t>
            </a:r>
            <a:r>
              <a:rPr lang="en-US" altLang="zh-CN" sz="3200" i="1"/>
              <a:t>candidate pool</a:t>
            </a:r>
            <a:endParaRPr lang="en-US" altLang="zh-CN" sz="32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0BB76B-4138-E238-E2B2-A73ED0DF4CF3}"/>
              </a:ext>
            </a:extLst>
          </p:cNvPr>
          <p:cNvSpPr txBox="1"/>
          <p:nvPr/>
        </p:nvSpPr>
        <p:spPr>
          <a:xfrm>
            <a:off x="373892" y="3699607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Compare </a:t>
            </a:r>
            <a:r>
              <a:rPr lang="en-US" altLang="zh-CN" sz="3200"/>
              <a:t>its neighbors’ distances to the target vector    </a:t>
            </a:r>
            <a:endParaRPr lang="en-US" altLang="zh-CN" sz="3200" b="1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2A7B2F-0370-7BFB-DDB4-254A63051114}"/>
              </a:ext>
            </a:extLst>
          </p:cNvPr>
          <p:cNvSpPr txBox="1"/>
          <p:nvPr/>
        </p:nvSpPr>
        <p:spPr>
          <a:xfrm>
            <a:off x="373892" y="485625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Add </a:t>
            </a:r>
            <a:r>
              <a:rPr lang="en-US" altLang="zh-CN" sz="3200"/>
              <a:t>its neighbors to the candidate pool, sort them, mark </a:t>
            </a:r>
            <a:r>
              <a:rPr lang="en-US" altLang="zh-CN" sz="3200" b="1"/>
              <a:t>1 </a:t>
            </a:r>
            <a:r>
              <a:rPr lang="en-US" altLang="zh-CN" sz="3200"/>
              <a:t>as visited</a:t>
            </a:r>
            <a:endParaRPr lang="en-US" altLang="zh-CN" sz="3200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2F7C98-F387-FDE6-497F-55DE2D95F8DA}"/>
              </a:ext>
            </a:extLst>
          </p:cNvPr>
          <p:cNvSpPr txBox="1"/>
          <p:nvPr/>
        </p:nvSpPr>
        <p:spPr>
          <a:xfrm>
            <a:off x="373892" y="604054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/>
              <a:t>Repeat this process </a:t>
            </a:r>
            <a:endParaRPr lang="en-US" altLang="zh-CN" sz="3200"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C629B8-E0C8-1906-3423-13DFF04E67D1}"/>
              </a:ext>
            </a:extLst>
          </p:cNvPr>
          <p:cNvSpPr txBox="1"/>
          <p:nvPr/>
        </p:nvSpPr>
        <p:spPr>
          <a:xfrm>
            <a:off x="4158095" y="4263756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E5C46A5-0AC5-5183-E74C-58166887BEA9}"/>
              </a:ext>
            </a:extLst>
          </p:cNvPr>
          <p:cNvSpPr txBox="1"/>
          <p:nvPr/>
        </p:nvSpPr>
        <p:spPr>
          <a:xfrm>
            <a:off x="4560971" y="3090359"/>
            <a:ext cx="135382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/>
              <a:t>2, 3, 4 </a:t>
            </a:r>
            <a:endParaRPr lang="zh-CN" altLang="en-US" sz="320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A2B98D2-BC0B-B46D-6365-035B5DEBCDC3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F2D7872-D6ED-49B2-84F0-7DA905174DE3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179F5B9-1462-31E4-CF7D-6219FF423EB4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C59254A-0445-D783-7175-42C077592142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D6EE255-ECAB-16F1-4DDA-26F57B95B70E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5D110D31-3B3E-509D-752B-9D56BF807834}"/>
              </a:ext>
            </a:extLst>
          </p:cNvPr>
          <p:cNvCxnSpPr>
            <a:cxnSpLocks/>
            <a:stCxn id="125" idx="2"/>
            <a:endCxn id="143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3693DA73-768E-5FD5-1AE1-CF07475A66CF}"/>
              </a:ext>
            </a:extLst>
          </p:cNvPr>
          <p:cNvCxnSpPr>
            <a:cxnSpLocks/>
            <a:stCxn id="124" idx="2"/>
            <a:endCxn id="112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椭圆 110">
            <a:extLst>
              <a:ext uri="{FF2B5EF4-FFF2-40B4-BE49-F238E27FC236}">
                <a16:creationId xmlns:a16="http://schemas.microsoft.com/office/drawing/2014/main" id="{801E3F9A-8567-8845-E6AA-9799550BD02B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15522FF7-352F-B63B-EBA2-FB3482EC6334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3EB8DAA8-73FB-903D-208A-34F4954B4856}"/>
              </a:ext>
            </a:extLst>
          </p:cNvPr>
          <p:cNvCxnSpPr>
            <a:cxnSpLocks/>
            <a:stCxn id="139" idx="5"/>
            <a:endCxn id="111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42D6786D-6778-1D4B-9933-99D07D82DBC1}"/>
              </a:ext>
            </a:extLst>
          </p:cNvPr>
          <p:cNvCxnSpPr>
            <a:cxnSpLocks/>
            <a:stCxn id="139" idx="3"/>
            <a:endCxn id="124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072AD019-B4DD-1DF8-B40C-EA2D32276B50}"/>
              </a:ext>
            </a:extLst>
          </p:cNvPr>
          <p:cNvCxnSpPr>
            <a:cxnSpLocks/>
            <a:stCxn id="112" idx="0"/>
            <a:endCxn id="138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E354619F-3DD0-D875-5D9A-593D93734B51}"/>
              </a:ext>
            </a:extLst>
          </p:cNvPr>
          <p:cNvCxnSpPr>
            <a:cxnSpLocks/>
            <a:stCxn id="138" idx="2"/>
            <a:endCxn id="141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6095D95D-B966-9E6B-7EB9-9B768FC04FC0}"/>
              </a:ext>
            </a:extLst>
          </p:cNvPr>
          <p:cNvCxnSpPr>
            <a:cxnSpLocks/>
            <a:stCxn id="125" idx="0"/>
            <a:endCxn id="141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7778B264-09DD-5660-6EB8-B197B96BA35C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F3BFE035-B35E-CE8B-DBCD-72B60EA061C2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D4F9F3E1-E1E5-CDB2-97BD-3208E339CFBC}"/>
              </a:ext>
            </a:extLst>
          </p:cNvPr>
          <p:cNvCxnSpPr>
            <a:cxnSpLocks/>
            <a:stCxn id="119" idx="1"/>
            <a:endCxn id="124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D685987E-4A91-6BD7-51B3-9A19945DB9CF}"/>
              </a:ext>
            </a:extLst>
          </p:cNvPr>
          <p:cNvCxnSpPr>
            <a:cxnSpLocks/>
            <a:stCxn id="124" idx="3"/>
            <a:endCxn id="118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7B8D61E6-A42A-3109-B70B-960460E00F36}"/>
              </a:ext>
            </a:extLst>
          </p:cNvPr>
          <p:cNvCxnSpPr>
            <a:cxnSpLocks/>
            <a:stCxn id="125" idx="6"/>
            <a:endCxn id="112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E6B909CF-54FE-4672-24C5-5AEB5F4B8177}"/>
              </a:ext>
            </a:extLst>
          </p:cNvPr>
          <p:cNvCxnSpPr>
            <a:cxnSpLocks/>
            <a:stCxn id="118" idx="1"/>
            <a:endCxn id="112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椭圆 123">
            <a:extLst>
              <a:ext uri="{FF2B5EF4-FFF2-40B4-BE49-F238E27FC236}">
                <a16:creationId xmlns:a16="http://schemas.microsoft.com/office/drawing/2014/main" id="{C0B6459F-2B17-BDD7-D8A9-B099958D37CC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AF004BB2-28AE-3F72-2F30-CC110E595BA2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37980496-740A-3687-7129-05456BAAF14B}"/>
              </a:ext>
            </a:extLst>
          </p:cNvPr>
          <p:cNvCxnSpPr>
            <a:cxnSpLocks/>
            <a:stCxn id="138" idx="7"/>
            <a:endCxn id="127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椭圆 126">
            <a:extLst>
              <a:ext uri="{FF2B5EF4-FFF2-40B4-BE49-F238E27FC236}">
                <a16:creationId xmlns:a16="http://schemas.microsoft.com/office/drawing/2014/main" id="{266EFE47-ED13-DD6A-3801-EA57C87850AD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0A41EEDC-0918-3C26-BE0E-90485DD25DDC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06DDCABC-CF97-B791-675E-059F7CF16EDB}"/>
              </a:ext>
            </a:extLst>
          </p:cNvPr>
          <p:cNvCxnSpPr>
            <a:cxnSpLocks/>
            <a:stCxn id="128" idx="3"/>
            <a:endCxn id="127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06B3238E-548F-DD08-07C0-4DB632E85C56}"/>
              </a:ext>
            </a:extLst>
          </p:cNvPr>
          <p:cNvCxnSpPr>
            <a:cxnSpLocks/>
            <a:stCxn id="133" idx="4"/>
            <a:endCxn id="127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123D0D9E-0231-D6DF-8A2B-40F0BC095B31}"/>
              </a:ext>
            </a:extLst>
          </p:cNvPr>
          <p:cNvCxnSpPr>
            <a:cxnSpLocks/>
            <a:stCxn id="133" idx="3"/>
            <a:endCxn id="142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888BE4ED-6D1B-A188-DB79-EA79AC2FECD5}"/>
              </a:ext>
            </a:extLst>
          </p:cNvPr>
          <p:cNvCxnSpPr>
            <a:cxnSpLocks/>
            <a:stCxn id="133" idx="3"/>
            <a:endCxn id="141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椭圆 132">
            <a:extLst>
              <a:ext uri="{FF2B5EF4-FFF2-40B4-BE49-F238E27FC236}">
                <a16:creationId xmlns:a16="http://schemas.microsoft.com/office/drawing/2014/main" id="{BCDDACEB-43B1-5046-0939-792BF4F7492A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776EE732-DE0D-F5BE-E564-C5722F8CA847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67A7B568-8C5F-F879-A9B0-338D3B87D3D9}"/>
              </a:ext>
            </a:extLst>
          </p:cNvPr>
          <p:cNvCxnSpPr>
            <a:cxnSpLocks/>
            <a:stCxn id="139" idx="0"/>
            <a:endCxn id="127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263754C4-6E96-9975-D79E-E61F92A861D7}"/>
              </a:ext>
            </a:extLst>
          </p:cNvPr>
          <p:cNvCxnSpPr>
            <a:cxnSpLocks/>
            <a:stCxn id="139" idx="6"/>
            <a:endCxn id="134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432F9549-02FD-DB2A-08FB-99ECE42469D3}"/>
              </a:ext>
            </a:extLst>
          </p:cNvPr>
          <p:cNvCxnSpPr>
            <a:cxnSpLocks/>
            <a:stCxn id="139" idx="1"/>
            <a:endCxn id="138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椭圆 137">
            <a:extLst>
              <a:ext uri="{FF2B5EF4-FFF2-40B4-BE49-F238E27FC236}">
                <a16:creationId xmlns:a16="http://schemas.microsoft.com/office/drawing/2014/main" id="{C5BA867A-96D1-4590-79C7-DE4419AD8223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6D3D94FB-9E14-C657-A91B-9BAA70F116E6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40" name="矩形: 圆角 139">
            <a:extLst>
              <a:ext uri="{FF2B5EF4-FFF2-40B4-BE49-F238E27FC236}">
                <a16:creationId xmlns:a16="http://schemas.microsoft.com/office/drawing/2014/main" id="{F9D056E2-0C48-F537-30C0-20D13FD294B5}"/>
              </a:ext>
            </a:extLst>
          </p:cNvPr>
          <p:cNvSpPr/>
          <p:nvPr/>
        </p:nvSpPr>
        <p:spPr>
          <a:xfrm>
            <a:off x="7160079" y="2395450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DDC04143-FAAA-D768-8332-E480EFD85E5A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2D2EB173-3759-5946-FF2F-DF7AB1E26BBF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756A75F2-D805-3016-759D-81F78A9DD2FD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1FAD5918-6939-A979-FEE4-7A1BC4C2BD5F}"/>
              </a:ext>
            </a:extLst>
          </p:cNvPr>
          <p:cNvCxnSpPr>
            <a:cxnSpLocks/>
            <a:stCxn id="147" idx="6"/>
            <a:endCxn id="141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!!1">
            <a:extLst>
              <a:ext uri="{FF2B5EF4-FFF2-40B4-BE49-F238E27FC236}">
                <a16:creationId xmlns:a16="http://schemas.microsoft.com/office/drawing/2014/main" id="{53347418-A9EB-E9F0-CC6E-F6E5D2ED7BCD}"/>
              </a:ext>
            </a:extLst>
          </p:cNvPr>
          <p:cNvCxnSpPr>
            <a:cxnSpLocks/>
            <a:stCxn id="142" idx="3"/>
            <a:endCxn id="147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!!2">
            <a:extLst>
              <a:ext uri="{FF2B5EF4-FFF2-40B4-BE49-F238E27FC236}">
                <a16:creationId xmlns:a16="http://schemas.microsoft.com/office/drawing/2014/main" id="{62D3F6EB-661B-9F07-5928-502A4D7F62B3}"/>
              </a:ext>
            </a:extLst>
          </p:cNvPr>
          <p:cNvCxnSpPr>
            <a:cxnSpLocks/>
            <a:stCxn id="143" idx="0"/>
            <a:endCxn id="147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椭圆 146">
            <a:extLst>
              <a:ext uri="{FF2B5EF4-FFF2-40B4-BE49-F238E27FC236}">
                <a16:creationId xmlns:a16="http://schemas.microsoft.com/office/drawing/2014/main" id="{F89EA377-AAB5-BE22-8E63-24D67A44A7B7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0430A483-8DBA-E227-52E4-44B591B3AE11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cxnSp>
        <p:nvCxnSpPr>
          <p:cNvPr id="149" name="连接符: 曲线 148">
            <a:extLst>
              <a:ext uri="{FF2B5EF4-FFF2-40B4-BE49-F238E27FC236}">
                <a16:creationId xmlns:a16="http://schemas.microsoft.com/office/drawing/2014/main" id="{A6572120-E59C-55EA-DFE8-295BD1551C8C}"/>
              </a:ext>
            </a:extLst>
          </p:cNvPr>
          <p:cNvCxnSpPr>
            <a:cxnSpLocks/>
            <a:stCxn id="150" idx="2"/>
            <a:endCxn id="147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文本框 149">
            <a:extLst>
              <a:ext uri="{FF2B5EF4-FFF2-40B4-BE49-F238E27FC236}">
                <a16:creationId xmlns:a16="http://schemas.microsoft.com/office/drawing/2014/main" id="{8CC40F03-1346-48F4-ACC9-677138C1B17B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FA87BD2B-AD63-B53B-7EE9-2A46739C44B7}"/>
              </a:ext>
            </a:extLst>
          </p:cNvPr>
          <p:cNvCxnSpPr>
            <a:cxnSpLocks/>
          </p:cNvCxnSpPr>
          <p:nvPr/>
        </p:nvCxnSpPr>
        <p:spPr>
          <a:xfrm flipV="1">
            <a:off x="7798526" y="5230015"/>
            <a:ext cx="2647270" cy="144760"/>
          </a:xfrm>
          <a:prstGeom prst="line">
            <a:avLst/>
          </a:prstGeom>
          <a:ln w="7620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2F9B4CFD-F19E-483E-1291-638E54DE4D52}"/>
              </a:ext>
            </a:extLst>
          </p:cNvPr>
          <p:cNvCxnSpPr>
            <a:cxnSpLocks/>
            <a:stCxn id="141" idx="6"/>
          </p:cNvCxnSpPr>
          <p:nvPr/>
        </p:nvCxnSpPr>
        <p:spPr>
          <a:xfrm>
            <a:off x="8967190" y="4301077"/>
            <a:ext cx="1478606" cy="900171"/>
          </a:xfrm>
          <a:prstGeom prst="line">
            <a:avLst/>
          </a:prstGeom>
          <a:ln w="7620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B75150A3-3ED3-D675-438D-974A57CB5D20}"/>
              </a:ext>
            </a:extLst>
          </p:cNvPr>
          <p:cNvCxnSpPr>
            <a:cxnSpLocks/>
            <a:stCxn id="142" idx="5"/>
          </p:cNvCxnSpPr>
          <p:nvPr/>
        </p:nvCxnSpPr>
        <p:spPr>
          <a:xfrm>
            <a:off x="8948776" y="3348033"/>
            <a:ext cx="1517872" cy="1797629"/>
          </a:xfrm>
          <a:prstGeom prst="line">
            <a:avLst/>
          </a:prstGeom>
          <a:ln w="7620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文本框 153">
            <a:extLst>
              <a:ext uri="{FF2B5EF4-FFF2-40B4-BE49-F238E27FC236}">
                <a16:creationId xmlns:a16="http://schemas.microsoft.com/office/drawing/2014/main" id="{3857C3D4-6FFB-85F4-22A0-6DE589C6EDA1}"/>
              </a:ext>
            </a:extLst>
          </p:cNvPr>
          <p:cNvSpPr txBox="1"/>
          <p:nvPr/>
        </p:nvSpPr>
        <p:spPr>
          <a:xfrm>
            <a:off x="8668871" y="5302395"/>
            <a:ext cx="90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</a:rPr>
              <a:t>9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23217646-2EDD-9849-A2CB-D6FFAFA88DE6}"/>
              </a:ext>
            </a:extLst>
          </p:cNvPr>
          <p:cNvSpPr txBox="1"/>
          <p:nvPr/>
        </p:nvSpPr>
        <p:spPr>
          <a:xfrm>
            <a:off x="9530540" y="3791080"/>
            <a:ext cx="90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</a:rPr>
              <a:t>10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9D17DDBB-4819-79B5-49E1-9EE6398EDD45}"/>
              </a:ext>
            </a:extLst>
          </p:cNvPr>
          <p:cNvSpPr txBox="1"/>
          <p:nvPr/>
        </p:nvSpPr>
        <p:spPr>
          <a:xfrm>
            <a:off x="9030773" y="4606817"/>
            <a:ext cx="90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</a:rPr>
              <a:t>6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2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椭圆 144">
            <a:extLst>
              <a:ext uri="{FF2B5EF4-FFF2-40B4-BE49-F238E27FC236}">
                <a16:creationId xmlns:a16="http://schemas.microsoft.com/office/drawing/2014/main" id="{5AFEC688-770F-80E7-3A08-B39AE23A1A83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28E73E86-38A9-3470-148F-47F57B685110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48" name="!!1">
            <a:extLst>
              <a:ext uri="{FF2B5EF4-FFF2-40B4-BE49-F238E27FC236}">
                <a16:creationId xmlns:a16="http://schemas.microsoft.com/office/drawing/2014/main" id="{E43A4F02-A955-A5E3-497F-5BC61BB710E4}"/>
              </a:ext>
            </a:extLst>
          </p:cNvPr>
          <p:cNvCxnSpPr>
            <a:cxnSpLocks/>
            <a:stCxn id="145" idx="3"/>
            <a:endCxn id="150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!!2">
            <a:extLst>
              <a:ext uri="{FF2B5EF4-FFF2-40B4-BE49-F238E27FC236}">
                <a16:creationId xmlns:a16="http://schemas.microsoft.com/office/drawing/2014/main" id="{1A0D3790-6A09-2548-F025-8CCC3E8494C6}"/>
              </a:ext>
            </a:extLst>
          </p:cNvPr>
          <p:cNvCxnSpPr>
            <a:cxnSpLocks/>
            <a:stCxn id="146" idx="0"/>
            <a:endCxn id="150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Best-First Search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FAA98F0-5E85-31D7-D932-EE6FB4B52986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D3B5910-2EFD-487D-9ADC-C525D235626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344B8C09-9053-1DB8-09C8-3A0E494D04E2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2F8F8465-BD30-E21B-4AB0-4F598EC69D9E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DF7AAE9-0780-5950-01CD-0ABA2D0B6C69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9E5741-DF65-87BB-51FC-B724B3332810}"/>
              </a:ext>
            </a:extLst>
          </p:cNvPr>
          <p:cNvSpPr txBox="1"/>
          <p:nvPr/>
        </p:nvSpPr>
        <p:spPr>
          <a:xfrm>
            <a:off x="373892" y="201066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Select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2</a:t>
            </a:r>
            <a:r>
              <a:rPr lang="en-US" altLang="zh-CN" sz="3200"/>
              <a:t> in the </a:t>
            </a:r>
            <a:r>
              <a:rPr lang="en-US" altLang="zh-CN" sz="3200" i="1"/>
              <a:t>candidate pool</a:t>
            </a:r>
            <a:endParaRPr lang="en-US" altLang="zh-CN" sz="32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03CE52-CEA9-308D-DF2F-460055FC5C1B}"/>
              </a:ext>
            </a:extLst>
          </p:cNvPr>
          <p:cNvSpPr txBox="1"/>
          <p:nvPr/>
        </p:nvSpPr>
        <p:spPr>
          <a:xfrm>
            <a:off x="474451" y="1171477"/>
            <a:ext cx="4790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2</a:t>
            </a:r>
            <a:r>
              <a:rPr lang="en-US" altLang="zh-CN" sz="3200"/>
              <a:t>, 3, 4, </a:t>
            </a:r>
            <a:r>
              <a:rPr lang="en-US" altLang="zh-CN" sz="3200" strike="sngStrike"/>
              <a:t>1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F4C0AF1-E920-803E-410A-183616F7DEA5}"/>
              </a:ext>
            </a:extLst>
          </p:cNvPr>
          <p:cNvCxnSpPr>
            <a:cxnSpLocks/>
            <a:stCxn id="128" idx="2"/>
            <a:endCxn id="146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1E18AC5-0FE0-AC3F-D080-D8A44D335BD6}"/>
              </a:ext>
            </a:extLst>
          </p:cNvPr>
          <p:cNvCxnSpPr>
            <a:cxnSpLocks/>
            <a:stCxn id="63" idx="2"/>
            <a:endCxn id="29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FBA03E65-F365-01F1-8200-EE6B6F0F7EA9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FEF34DF5-67F2-2E85-D845-534D661D1AA2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DFDD6B1-4EEA-7DD5-6CBF-4E13201B6178}"/>
              </a:ext>
            </a:extLst>
          </p:cNvPr>
          <p:cNvCxnSpPr>
            <a:cxnSpLocks/>
            <a:stCxn id="142" idx="5"/>
            <a:endCxn id="24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B60D31A-37EB-3911-26DC-5F929072151C}"/>
              </a:ext>
            </a:extLst>
          </p:cNvPr>
          <p:cNvCxnSpPr>
            <a:cxnSpLocks/>
            <a:stCxn id="142" idx="3"/>
            <a:endCxn id="63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F1C4660-771B-67CE-9529-CFC6D00E2D9A}"/>
              </a:ext>
            </a:extLst>
          </p:cNvPr>
          <p:cNvCxnSpPr>
            <a:cxnSpLocks/>
            <a:stCxn id="29" idx="0"/>
            <a:endCxn id="141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5F48272-18DF-F05E-F480-4E3A8430A58C}"/>
              </a:ext>
            </a:extLst>
          </p:cNvPr>
          <p:cNvCxnSpPr>
            <a:cxnSpLocks/>
            <a:stCxn id="141" idx="2"/>
            <a:endCxn id="144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212FC1A-7EEF-1F7F-A955-7F0699A009C0}"/>
              </a:ext>
            </a:extLst>
          </p:cNvPr>
          <p:cNvCxnSpPr>
            <a:cxnSpLocks/>
            <a:stCxn id="128" idx="0"/>
            <a:endCxn id="144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FCABD0FA-0818-642C-151C-24787A06E83F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DE4E2B8-2E84-94AE-6F03-FDEB6BF13C74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777CC78-EB69-FFCF-2FEB-911006BB1CA0}"/>
              </a:ext>
            </a:extLst>
          </p:cNvPr>
          <p:cNvCxnSpPr>
            <a:cxnSpLocks/>
            <a:stCxn id="37" idx="1"/>
            <a:endCxn id="63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AC3741A-44A7-C912-BE0F-1B7866E74C94}"/>
              </a:ext>
            </a:extLst>
          </p:cNvPr>
          <p:cNvCxnSpPr>
            <a:cxnSpLocks/>
            <a:stCxn id="63" idx="3"/>
            <a:endCxn id="35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CDA2237C-BE63-D8DF-F6AA-D509AADF50B0}"/>
              </a:ext>
            </a:extLst>
          </p:cNvPr>
          <p:cNvCxnSpPr>
            <a:cxnSpLocks/>
            <a:stCxn id="128" idx="6"/>
            <a:endCxn id="29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0B93DD3-E71D-6977-137B-04D9FA1C7C2A}"/>
              </a:ext>
            </a:extLst>
          </p:cNvPr>
          <p:cNvCxnSpPr>
            <a:cxnSpLocks/>
            <a:stCxn id="35" idx="1"/>
            <a:endCxn id="29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>
            <a:extLst>
              <a:ext uri="{FF2B5EF4-FFF2-40B4-BE49-F238E27FC236}">
                <a16:creationId xmlns:a16="http://schemas.microsoft.com/office/drawing/2014/main" id="{4BACCA5A-014F-0713-2EE4-A747671B03FC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60A23208-6515-3115-FF46-D2A1F167676A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6EC13B5C-24DC-6D45-86D9-B50939BD1838}"/>
              </a:ext>
            </a:extLst>
          </p:cNvPr>
          <p:cNvCxnSpPr>
            <a:cxnSpLocks/>
            <a:stCxn id="141" idx="7"/>
            <a:endCxn id="130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椭圆 129">
            <a:extLst>
              <a:ext uri="{FF2B5EF4-FFF2-40B4-BE49-F238E27FC236}">
                <a16:creationId xmlns:a16="http://schemas.microsoft.com/office/drawing/2014/main" id="{C23B0103-485B-1A11-C1F8-E2AD699B764C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7CBB62D0-E5A1-A3C3-CFB1-A7D9E3C9E6F0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203C7115-B4B0-48FD-A7F4-BF2B480E79CC}"/>
              </a:ext>
            </a:extLst>
          </p:cNvPr>
          <p:cNvCxnSpPr>
            <a:cxnSpLocks/>
            <a:stCxn id="131" idx="3"/>
            <a:endCxn id="130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0839D117-A103-73F7-DF9B-16C62220B5DD}"/>
              </a:ext>
            </a:extLst>
          </p:cNvPr>
          <p:cNvCxnSpPr>
            <a:cxnSpLocks/>
            <a:stCxn id="136" idx="4"/>
            <a:endCxn id="130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DDCC4F8B-3FF0-FAC9-FB19-F53EA0DF5AF9}"/>
              </a:ext>
            </a:extLst>
          </p:cNvPr>
          <p:cNvCxnSpPr>
            <a:cxnSpLocks/>
            <a:stCxn id="136" idx="3"/>
            <a:endCxn id="145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FA930161-4CA5-A022-7EC1-478DD513650E}"/>
              </a:ext>
            </a:extLst>
          </p:cNvPr>
          <p:cNvCxnSpPr>
            <a:cxnSpLocks/>
            <a:stCxn id="136" idx="3"/>
            <a:endCxn id="144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椭圆 135">
            <a:extLst>
              <a:ext uri="{FF2B5EF4-FFF2-40B4-BE49-F238E27FC236}">
                <a16:creationId xmlns:a16="http://schemas.microsoft.com/office/drawing/2014/main" id="{EBC3BDB0-2A2B-4F3E-AD73-697BA3E9F427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CD14371E-6B54-10F1-A2EE-57CA5D0D54FF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DC415F4B-C894-B541-46F1-F7E409C32F1B}"/>
              </a:ext>
            </a:extLst>
          </p:cNvPr>
          <p:cNvCxnSpPr>
            <a:cxnSpLocks/>
            <a:stCxn id="142" idx="0"/>
            <a:endCxn id="130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048295C7-7AE3-215E-9FFD-12DD6FD83546}"/>
              </a:ext>
            </a:extLst>
          </p:cNvPr>
          <p:cNvCxnSpPr>
            <a:cxnSpLocks/>
            <a:stCxn id="142" idx="6"/>
            <a:endCxn id="137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BBF14AAC-289B-EB8A-7E31-803DE2A9D7C3}"/>
              </a:ext>
            </a:extLst>
          </p:cNvPr>
          <p:cNvCxnSpPr>
            <a:cxnSpLocks/>
            <a:stCxn id="142" idx="1"/>
            <a:endCxn id="141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椭圆 140">
            <a:extLst>
              <a:ext uri="{FF2B5EF4-FFF2-40B4-BE49-F238E27FC236}">
                <a16:creationId xmlns:a16="http://schemas.microsoft.com/office/drawing/2014/main" id="{080DAE71-6969-6EA9-23D7-B9F3AD9F232B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B2183317-3A92-6858-BBF2-E8293E4FACE4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43" name="矩形: 圆角 142">
            <a:extLst>
              <a:ext uri="{FF2B5EF4-FFF2-40B4-BE49-F238E27FC236}">
                <a16:creationId xmlns:a16="http://schemas.microsoft.com/office/drawing/2014/main" id="{009C8251-7087-A665-44FC-53674EBB9623}"/>
              </a:ext>
            </a:extLst>
          </p:cNvPr>
          <p:cNvSpPr/>
          <p:nvPr/>
        </p:nvSpPr>
        <p:spPr>
          <a:xfrm>
            <a:off x="7160079" y="2395450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144" name="椭圆 143">
            <a:extLst>
              <a:ext uri="{FF2B5EF4-FFF2-40B4-BE49-F238E27FC236}">
                <a16:creationId xmlns:a16="http://schemas.microsoft.com/office/drawing/2014/main" id="{54517AAA-8B4D-375D-767C-5FF003943614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B342C0CD-FF9B-4B63-182E-0C47E79A0657}"/>
              </a:ext>
            </a:extLst>
          </p:cNvPr>
          <p:cNvCxnSpPr>
            <a:cxnSpLocks/>
            <a:stCxn id="150" idx="6"/>
            <a:endCxn id="144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椭圆 149">
            <a:extLst>
              <a:ext uri="{FF2B5EF4-FFF2-40B4-BE49-F238E27FC236}">
                <a16:creationId xmlns:a16="http://schemas.microsoft.com/office/drawing/2014/main" id="{F997780E-9A8A-31A2-44DB-C3874DAE8E24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42FE8680-86F3-6857-2F89-18878192AF24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cxnSp>
        <p:nvCxnSpPr>
          <p:cNvPr id="152" name="连接符: 曲线 151">
            <a:extLst>
              <a:ext uri="{FF2B5EF4-FFF2-40B4-BE49-F238E27FC236}">
                <a16:creationId xmlns:a16="http://schemas.microsoft.com/office/drawing/2014/main" id="{932458FF-93AA-177C-4325-0C0DA15AD028}"/>
              </a:ext>
            </a:extLst>
          </p:cNvPr>
          <p:cNvCxnSpPr>
            <a:cxnSpLocks/>
            <a:stCxn id="153" idx="2"/>
            <a:endCxn id="150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文本框 152">
            <a:extLst>
              <a:ext uri="{FF2B5EF4-FFF2-40B4-BE49-F238E27FC236}">
                <a16:creationId xmlns:a16="http://schemas.microsoft.com/office/drawing/2014/main" id="{C320A8DC-86BE-D819-13A1-9BEDD21CB2B4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3236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!!t1">
            <a:extLst>
              <a:ext uri="{FF2B5EF4-FFF2-40B4-BE49-F238E27FC236}">
                <a16:creationId xmlns:a16="http://schemas.microsoft.com/office/drawing/2014/main" id="{EC617227-A2C7-4749-FF47-D229C5B49258}"/>
              </a:ext>
            </a:extLst>
          </p:cNvPr>
          <p:cNvSpPr txBox="1"/>
          <p:nvPr/>
        </p:nvSpPr>
        <p:spPr>
          <a:xfrm>
            <a:off x="373892" y="303412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Read </a:t>
            </a:r>
            <a:r>
              <a:rPr lang="en-US" altLang="zh-CN" sz="3200"/>
              <a:t>its neighbor IDs </a:t>
            </a:r>
            <a:r>
              <a:rPr lang="en-US" altLang="zh-CN" sz="3200" b="1"/>
              <a:t>{ </a:t>
            </a:r>
            <a:r>
              <a:rPr lang="en-US" altLang="zh-CN" sz="3200"/>
              <a:t>5, 6, 7 </a:t>
            </a:r>
            <a:r>
              <a:rPr lang="en-US" altLang="zh-CN" sz="3200" b="1"/>
              <a:t>}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176333C7-2907-181F-DB94-E225CC012AA6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B5313E1C-50F7-A1AD-E545-3C6E87962DF9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1" name="!!1">
            <a:extLst>
              <a:ext uri="{FF2B5EF4-FFF2-40B4-BE49-F238E27FC236}">
                <a16:creationId xmlns:a16="http://schemas.microsoft.com/office/drawing/2014/main" id="{C9693E90-F554-79AA-3F8E-8DD7FB80E0B2}"/>
              </a:ext>
            </a:extLst>
          </p:cNvPr>
          <p:cNvCxnSpPr>
            <a:cxnSpLocks/>
            <a:stCxn id="48" idx="3"/>
            <a:endCxn id="53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!!2">
            <a:extLst>
              <a:ext uri="{FF2B5EF4-FFF2-40B4-BE49-F238E27FC236}">
                <a16:creationId xmlns:a16="http://schemas.microsoft.com/office/drawing/2014/main" id="{09610361-CEA4-4108-1B4B-15AF2C8BE541}"/>
              </a:ext>
            </a:extLst>
          </p:cNvPr>
          <p:cNvCxnSpPr>
            <a:cxnSpLocks/>
            <a:stCxn id="49" idx="0"/>
            <a:endCxn id="53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B9F6448-1802-A120-5EE0-3D83308B960D}"/>
              </a:ext>
            </a:extLst>
          </p:cNvPr>
          <p:cNvCxnSpPr>
            <a:cxnSpLocks/>
            <a:stCxn id="56" idx="6"/>
            <a:endCxn id="58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11A3072-E1AD-7BD0-665C-7A2ADD593E82}"/>
              </a:ext>
            </a:extLst>
          </p:cNvPr>
          <p:cNvCxnSpPr>
            <a:cxnSpLocks/>
            <a:stCxn id="56" idx="2"/>
            <a:endCxn id="49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>
            <a:extLst>
              <a:ext uri="{FF2B5EF4-FFF2-40B4-BE49-F238E27FC236}">
                <a16:creationId xmlns:a16="http://schemas.microsoft.com/office/drawing/2014/main" id="{7D7F6F5B-A89F-9B14-A85F-137D5C08A0C1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47F0B6A-A14F-D8E4-7C3B-C203863C353B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2621C45-44C2-549C-DAE5-84B75E693874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2C2C8D3-A1DF-696F-B8AE-9712036C3F5E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370D61E-18EB-A36F-F0A7-6DCB71FFEC0F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C60E005-AE9C-B670-CD66-01C43E8DB9BB}"/>
              </a:ext>
            </a:extLst>
          </p:cNvPr>
          <p:cNvCxnSpPr>
            <a:cxnSpLocks/>
            <a:stCxn id="6" idx="3"/>
            <a:endCxn id="60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0D6E8F0-250B-1FEA-E4D7-DE332BC24AB5}"/>
              </a:ext>
            </a:extLst>
          </p:cNvPr>
          <p:cNvCxnSpPr>
            <a:cxnSpLocks/>
            <a:stCxn id="59" idx="0"/>
            <a:endCxn id="60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EBFFA3D-FF7A-708D-8870-735D52C81D5E}"/>
              </a:ext>
            </a:extLst>
          </p:cNvPr>
          <p:cNvCxnSpPr>
            <a:cxnSpLocks/>
            <a:stCxn id="59" idx="5"/>
            <a:endCxn id="36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B9CA371-6DF7-8DF3-C06D-508180A76223}"/>
              </a:ext>
            </a:extLst>
          </p:cNvPr>
          <p:cNvCxnSpPr>
            <a:cxnSpLocks/>
            <a:stCxn id="59" idx="6"/>
            <a:endCxn id="7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4227AE1-77BE-61DF-27F7-0E04704A4E56}"/>
              </a:ext>
            </a:extLst>
          </p:cNvPr>
          <p:cNvCxnSpPr>
            <a:cxnSpLocks/>
            <a:stCxn id="10" idx="1"/>
            <a:endCxn id="39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079B70F-6989-E25F-185F-ACDC32812426}"/>
              </a:ext>
            </a:extLst>
          </p:cNvPr>
          <p:cNvCxnSpPr>
            <a:cxnSpLocks/>
            <a:stCxn id="39" idx="2"/>
            <a:endCxn id="58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8313142-16BE-6972-8616-065001DCB854}"/>
              </a:ext>
            </a:extLst>
          </p:cNvPr>
          <p:cNvCxnSpPr>
            <a:cxnSpLocks/>
            <a:stCxn id="59" idx="1"/>
            <a:endCxn id="57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252308C-9E11-83FD-01B5-5970CE06DB05}"/>
              </a:ext>
            </a:extLst>
          </p:cNvPr>
          <p:cNvCxnSpPr>
            <a:cxnSpLocks/>
            <a:stCxn id="59" idx="3"/>
            <a:endCxn id="39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B3AC525-BA4C-3AFC-61C6-E6410F0DFF60}"/>
              </a:ext>
            </a:extLst>
          </p:cNvPr>
          <p:cNvCxnSpPr>
            <a:cxnSpLocks/>
            <a:stCxn id="54" idx="4"/>
            <a:endCxn id="60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88D593D-DEE5-F4AB-4ED3-0E6D15B96D15}"/>
              </a:ext>
            </a:extLst>
          </p:cNvPr>
          <p:cNvCxnSpPr>
            <a:cxnSpLocks/>
            <a:stCxn id="39" idx="3"/>
            <a:endCxn id="8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F7D91EB-8B57-9303-5D6C-FD8366AFDF8F}"/>
              </a:ext>
            </a:extLst>
          </p:cNvPr>
          <p:cNvCxnSpPr>
            <a:cxnSpLocks/>
            <a:stCxn id="8" idx="1"/>
            <a:endCxn id="58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7AD81CE1-81A8-8DD0-8909-DFB945B8C679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2D5E3C1-6DDF-8915-6E57-060A23475A96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8E4A139-48B7-2695-DEEE-FBAF4A2B7CF8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9DAAED1-A46C-2317-07A3-6B5E2BC03AF3}"/>
              </a:ext>
            </a:extLst>
          </p:cNvPr>
          <p:cNvCxnSpPr>
            <a:cxnSpLocks/>
            <a:stCxn id="57" idx="7"/>
            <a:endCxn id="60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A528F46-3D6B-D855-25B9-02643589888F}"/>
              </a:ext>
            </a:extLst>
          </p:cNvPr>
          <p:cNvCxnSpPr>
            <a:cxnSpLocks/>
            <a:stCxn id="54" idx="3"/>
            <a:endCxn id="48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>
            <a:extLst>
              <a:ext uri="{FF2B5EF4-FFF2-40B4-BE49-F238E27FC236}">
                <a16:creationId xmlns:a16="http://schemas.microsoft.com/office/drawing/2014/main" id="{0FAC3002-7EA9-F033-BF4A-127F0C075F80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984F41AD-653A-C8BE-D0B2-44D10FBF71DD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EEF16297-FF09-15B3-E58C-022B84090655}"/>
              </a:ext>
            </a:extLst>
          </p:cNvPr>
          <p:cNvSpPr/>
          <p:nvPr/>
        </p:nvSpPr>
        <p:spPr>
          <a:xfrm>
            <a:off x="7160079" y="2395450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Best-First Search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FAA98F0-5E85-31D7-D932-EE6FB4B52986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D3B5910-2EFD-487D-9ADC-C525D235626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344B8C09-9053-1DB8-09C8-3A0E494D04E2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2F8F8465-BD30-E21B-4AB0-4F598EC69D9E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DF7AAE9-0780-5950-01CD-0ABA2D0B6C69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9E5741-DF65-87BB-51FC-B724B3332810}"/>
              </a:ext>
            </a:extLst>
          </p:cNvPr>
          <p:cNvSpPr txBox="1"/>
          <p:nvPr/>
        </p:nvSpPr>
        <p:spPr>
          <a:xfrm>
            <a:off x="373892" y="201066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Select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2</a:t>
            </a:r>
            <a:r>
              <a:rPr lang="en-US" altLang="zh-CN" sz="3200"/>
              <a:t> in the </a:t>
            </a:r>
            <a:r>
              <a:rPr lang="en-US" altLang="zh-CN" sz="3200" i="1"/>
              <a:t>candidate pool</a:t>
            </a:r>
            <a:endParaRPr lang="en-US" altLang="zh-CN" sz="320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9BAFCFC-7870-7A19-49CD-68E3641B82FE}"/>
              </a:ext>
            </a:extLst>
          </p:cNvPr>
          <p:cNvSpPr txBox="1"/>
          <p:nvPr/>
        </p:nvSpPr>
        <p:spPr>
          <a:xfrm>
            <a:off x="474451" y="1171477"/>
            <a:ext cx="4790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/>
              <a:t>3, 4, </a:t>
            </a:r>
            <a:r>
              <a:rPr lang="en-US" altLang="zh-CN" sz="3200" strike="sngStrike"/>
              <a:t>1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1A7BB19-F876-57CF-2FDE-95800BEA5907}"/>
              </a:ext>
            </a:extLst>
          </p:cNvPr>
          <p:cNvCxnSpPr>
            <a:cxnSpLocks/>
            <a:stCxn id="57" idx="2"/>
            <a:endCxn id="47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B9BAEB6-E063-DC49-3483-600891C0F7A6}"/>
              </a:ext>
            </a:extLst>
          </p:cNvPr>
          <p:cNvCxnSpPr>
            <a:cxnSpLocks/>
            <a:stCxn id="54" idx="3"/>
            <a:endCxn id="47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64C7E715-1D62-947F-E835-5A36BDED97C4}"/>
              </a:ext>
            </a:extLst>
          </p:cNvPr>
          <p:cNvCxnSpPr>
            <a:cxnSpLocks/>
            <a:stCxn id="56" idx="0"/>
            <a:endCxn id="47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>
            <a:extLst>
              <a:ext uri="{FF2B5EF4-FFF2-40B4-BE49-F238E27FC236}">
                <a16:creationId xmlns:a16="http://schemas.microsoft.com/office/drawing/2014/main" id="{F4CF59D8-DC77-1DDF-89D2-2ADC61614401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5A95B423-B794-0AA0-AF63-01F419A7CFC5}"/>
              </a:ext>
            </a:extLst>
          </p:cNvPr>
          <p:cNvCxnSpPr>
            <a:cxnSpLocks/>
            <a:stCxn id="53" idx="6"/>
            <a:endCxn id="47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2DCA6194-5ED8-4DB1-1662-2E84EE4B518D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485B12D8-87B9-B80B-C1A5-D7EE2A76983F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BD3049B-9DA8-28AF-6036-9ED5970D271B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102D9CD3-8851-1F04-E04D-367A45B86C49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29274577-861C-D0F8-8F21-A643DCEAC904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61" name="连接符: 曲线 60">
            <a:extLst>
              <a:ext uri="{FF2B5EF4-FFF2-40B4-BE49-F238E27FC236}">
                <a16:creationId xmlns:a16="http://schemas.microsoft.com/office/drawing/2014/main" id="{D34DE017-1F08-8B6D-3AF7-93935191AEAC}"/>
              </a:ext>
            </a:extLst>
          </p:cNvPr>
          <p:cNvCxnSpPr>
            <a:cxnSpLocks/>
            <a:stCxn id="62" idx="2"/>
            <a:endCxn id="53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B8E9C9EE-6568-1903-D705-34AAF962CF12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5808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Best-First Search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FAA98F0-5E85-31D7-D932-EE6FB4B52986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D3B5910-2EFD-487D-9ADC-C525D235626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344B8C09-9053-1DB8-09C8-3A0E494D04E2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2F8F8465-BD30-E21B-4AB0-4F598EC69D9E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DF7AAE9-0780-5950-01CD-0ABA2D0B6C69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9E5741-DF65-87BB-51FC-B724B3332810}"/>
              </a:ext>
            </a:extLst>
          </p:cNvPr>
          <p:cNvSpPr txBox="1"/>
          <p:nvPr/>
        </p:nvSpPr>
        <p:spPr>
          <a:xfrm>
            <a:off x="373892" y="201066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Select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2</a:t>
            </a:r>
            <a:r>
              <a:rPr lang="en-US" altLang="zh-CN" sz="3200"/>
              <a:t> in the </a:t>
            </a:r>
            <a:r>
              <a:rPr lang="en-US" altLang="zh-CN" sz="3200" i="1"/>
              <a:t>candidate pool</a:t>
            </a:r>
            <a:endParaRPr lang="en-US" altLang="zh-CN" sz="32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0BB76B-4138-E238-E2B2-A73ED0DF4CF3}"/>
              </a:ext>
            </a:extLst>
          </p:cNvPr>
          <p:cNvSpPr txBox="1"/>
          <p:nvPr/>
        </p:nvSpPr>
        <p:spPr>
          <a:xfrm>
            <a:off x="373892" y="3699607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Compare </a:t>
            </a:r>
            <a:r>
              <a:rPr lang="en-US" altLang="zh-CN" sz="3200"/>
              <a:t>its neighbors’ distances to the target vector    </a:t>
            </a:r>
            <a:endParaRPr lang="en-US" altLang="zh-CN" sz="3200" b="1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2A7B2F-0370-7BFB-DDB4-254A63051114}"/>
              </a:ext>
            </a:extLst>
          </p:cNvPr>
          <p:cNvSpPr txBox="1"/>
          <p:nvPr/>
        </p:nvSpPr>
        <p:spPr>
          <a:xfrm>
            <a:off x="373892" y="485625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Add </a:t>
            </a:r>
            <a:r>
              <a:rPr lang="en-US" altLang="zh-CN" sz="3200"/>
              <a:t>its neighbors to the candidate pool, sort them, mark </a:t>
            </a:r>
            <a:r>
              <a:rPr lang="en-US" altLang="zh-CN" sz="3200" b="1"/>
              <a:t>2 </a:t>
            </a:r>
            <a:r>
              <a:rPr lang="en-US" altLang="zh-CN" sz="3200"/>
              <a:t>as visited</a:t>
            </a:r>
            <a:endParaRPr lang="en-US" altLang="zh-CN" sz="3200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058404-36DD-B978-00C0-7321D10488C3}"/>
              </a:ext>
            </a:extLst>
          </p:cNvPr>
          <p:cNvSpPr txBox="1"/>
          <p:nvPr/>
        </p:nvSpPr>
        <p:spPr>
          <a:xfrm>
            <a:off x="373892" y="604054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/>
              <a:t>Repeat this process </a:t>
            </a:r>
            <a:endParaRPr lang="en-US" altLang="zh-CN" sz="3200">
              <a:latin typeface="+mj-lt"/>
            </a:endParaRPr>
          </a:p>
        </p:txBody>
      </p:sp>
      <p:sp>
        <p:nvSpPr>
          <p:cNvPr id="39" name="!!t1">
            <a:extLst>
              <a:ext uri="{FF2B5EF4-FFF2-40B4-BE49-F238E27FC236}">
                <a16:creationId xmlns:a16="http://schemas.microsoft.com/office/drawing/2014/main" id="{2110039F-73B2-7E9F-900A-A35AC6B0EA56}"/>
              </a:ext>
            </a:extLst>
          </p:cNvPr>
          <p:cNvSpPr txBox="1"/>
          <p:nvPr/>
        </p:nvSpPr>
        <p:spPr>
          <a:xfrm>
            <a:off x="373892" y="303412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Read </a:t>
            </a:r>
            <a:r>
              <a:rPr lang="en-US" altLang="zh-CN" sz="3200"/>
              <a:t>its neighbor IDs </a:t>
            </a:r>
            <a:r>
              <a:rPr lang="en-US" altLang="zh-CN" sz="3200" b="1"/>
              <a:t>{ </a:t>
            </a:r>
            <a:r>
              <a:rPr lang="en-US" altLang="zh-CN" sz="3200"/>
              <a:t>5, 6, 7 </a:t>
            </a:r>
            <a:r>
              <a:rPr lang="en-US" altLang="zh-CN" sz="3200" b="1"/>
              <a:t>}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741396-1EAF-A0BB-C6A1-3B9B971444B6}"/>
              </a:ext>
            </a:extLst>
          </p:cNvPr>
          <p:cNvSpPr txBox="1"/>
          <p:nvPr/>
        </p:nvSpPr>
        <p:spPr>
          <a:xfrm>
            <a:off x="4158095" y="4263756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06818C-E676-9DDF-9F19-E05F81A7BA4F}"/>
              </a:ext>
            </a:extLst>
          </p:cNvPr>
          <p:cNvSpPr txBox="1"/>
          <p:nvPr/>
        </p:nvSpPr>
        <p:spPr>
          <a:xfrm>
            <a:off x="474451" y="1171477"/>
            <a:ext cx="602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/>
              <a:t>5,</a:t>
            </a:r>
            <a:r>
              <a:rPr lang="zh-CN" altLang="en-US" sz="3200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 6, 7, 3, 4,</a:t>
            </a:r>
            <a:r>
              <a:rPr lang="en-US" altLang="zh-CN" sz="3200" b="1"/>
              <a:t> </a:t>
            </a:r>
            <a:r>
              <a:rPr lang="en-US" altLang="zh-CN" sz="3200" strike="sngStrike"/>
              <a:t>1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F97EB43-598C-3DA7-565C-C0F4294BD085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4CB206B-A7A8-5C24-E67E-07F8E24ECDDF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31" name="!!1">
            <a:extLst>
              <a:ext uri="{FF2B5EF4-FFF2-40B4-BE49-F238E27FC236}">
                <a16:creationId xmlns:a16="http://schemas.microsoft.com/office/drawing/2014/main" id="{BA7BE682-0FEA-E61F-5545-DA284065BBEA}"/>
              </a:ext>
            </a:extLst>
          </p:cNvPr>
          <p:cNvCxnSpPr>
            <a:cxnSpLocks/>
            <a:stCxn id="29" idx="3"/>
            <a:endCxn id="102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!!2">
            <a:extLst>
              <a:ext uri="{FF2B5EF4-FFF2-40B4-BE49-F238E27FC236}">
                <a16:creationId xmlns:a16="http://schemas.microsoft.com/office/drawing/2014/main" id="{77A48C0A-713A-E34C-0B3E-59B09BCAAE9F}"/>
              </a:ext>
            </a:extLst>
          </p:cNvPr>
          <p:cNvCxnSpPr>
            <a:cxnSpLocks/>
            <a:stCxn id="30" idx="0"/>
            <a:endCxn id="102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B4A8328-D44C-0D01-03F6-C69B4006CED7}"/>
              </a:ext>
            </a:extLst>
          </p:cNvPr>
          <p:cNvCxnSpPr>
            <a:cxnSpLocks/>
            <a:stCxn id="105" idx="6"/>
            <a:endCxn id="35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BD31320-EB55-52D7-1BAD-876787BCB80D}"/>
              </a:ext>
            </a:extLst>
          </p:cNvPr>
          <p:cNvCxnSpPr>
            <a:cxnSpLocks/>
            <a:stCxn id="105" idx="2"/>
            <a:endCxn id="30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FD911809-F7CC-19CD-4E42-1D00A9E42D6E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73B9865-DC51-0CFB-4E90-CB0011E26763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0CE75A8F-2D9D-80DE-A94B-AC09B06AC955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DEEEE38-8EA7-81EC-7947-76F5A708E797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00D4873-FCA8-FFCA-D828-714429647041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82BB511E-B902-7905-D44C-78D0997A7AC3}"/>
              </a:ext>
            </a:extLst>
          </p:cNvPr>
          <p:cNvCxnSpPr>
            <a:cxnSpLocks/>
            <a:stCxn id="37" idx="3"/>
            <a:endCxn id="9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417BD10C-3EE8-4FD7-1003-EF8599820D6F}"/>
              </a:ext>
            </a:extLst>
          </p:cNvPr>
          <p:cNvCxnSpPr>
            <a:cxnSpLocks/>
            <a:stCxn id="94" idx="0"/>
            <a:endCxn id="9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FC835291-D53C-4A72-6BB6-1E4BF16AB2B1}"/>
              </a:ext>
            </a:extLst>
          </p:cNvPr>
          <p:cNvCxnSpPr>
            <a:cxnSpLocks/>
            <a:stCxn id="94" idx="5"/>
            <a:endCxn id="89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4E34EF6D-A51B-CD40-6917-B97EBE032D23}"/>
              </a:ext>
            </a:extLst>
          </p:cNvPr>
          <p:cNvCxnSpPr>
            <a:cxnSpLocks/>
            <a:stCxn id="94" idx="6"/>
            <a:endCxn id="38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80EC2145-5CBB-DFA8-9D22-20DE9734A11C}"/>
              </a:ext>
            </a:extLst>
          </p:cNvPr>
          <p:cNvCxnSpPr>
            <a:cxnSpLocks/>
            <a:stCxn id="65" idx="1"/>
            <a:endCxn id="90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80431F2E-A153-A023-F214-F365BCB61731}"/>
              </a:ext>
            </a:extLst>
          </p:cNvPr>
          <p:cNvCxnSpPr>
            <a:cxnSpLocks/>
            <a:stCxn id="90" idx="2"/>
            <a:endCxn id="35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31EBC37B-783F-FBDC-9CC5-0DF690A0DCF7}"/>
              </a:ext>
            </a:extLst>
          </p:cNvPr>
          <p:cNvCxnSpPr>
            <a:cxnSpLocks/>
            <a:stCxn id="94" idx="1"/>
            <a:endCxn id="106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E99D5EC8-B558-3DA8-A14C-FEEDE97F5247}"/>
              </a:ext>
            </a:extLst>
          </p:cNvPr>
          <p:cNvCxnSpPr>
            <a:cxnSpLocks/>
            <a:stCxn id="94" idx="3"/>
            <a:endCxn id="90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2E49D7DC-1B7A-DA26-B272-B0999A301310}"/>
              </a:ext>
            </a:extLst>
          </p:cNvPr>
          <p:cNvCxnSpPr>
            <a:cxnSpLocks/>
            <a:stCxn id="103" idx="4"/>
            <a:endCxn id="9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8B231338-7CD8-53E1-177E-B9BD3D4183CB}"/>
              </a:ext>
            </a:extLst>
          </p:cNvPr>
          <p:cNvCxnSpPr>
            <a:cxnSpLocks/>
            <a:stCxn id="90" idx="3"/>
            <a:endCxn id="41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591966DC-CAAB-0912-750E-4B9248969BDA}"/>
              </a:ext>
            </a:extLst>
          </p:cNvPr>
          <p:cNvCxnSpPr>
            <a:cxnSpLocks/>
            <a:stCxn id="41" idx="1"/>
            <a:endCxn id="35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>
            <a:extLst>
              <a:ext uri="{FF2B5EF4-FFF2-40B4-BE49-F238E27FC236}">
                <a16:creationId xmlns:a16="http://schemas.microsoft.com/office/drawing/2014/main" id="{E84AC60D-B42F-33D9-BABA-CDD15C802EA8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3339FF9E-1A35-DF72-65A1-788EA2ABF95D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417837DB-0EFD-B196-AF1C-A8113876DD69}"/>
              </a:ext>
            </a:extLst>
          </p:cNvPr>
          <p:cNvCxnSpPr>
            <a:cxnSpLocks/>
            <a:stCxn id="35" idx="0"/>
            <a:endCxn id="106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1DE33823-0B77-405C-DE6F-0C2324C04263}"/>
              </a:ext>
            </a:extLst>
          </p:cNvPr>
          <p:cNvCxnSpPr>
            <a:cxnSpLocks/>
            <a:stCxn id="106" idx="7"/>
            <a:endCxn id="9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AAE8C2E4-4B0F-C72A-47CB-80C0B3AB7039}"/>
              </a:ext>
            </a:extLst>
          </p:cNvPr>
          <p:cNvCxnSpPr>
            <a:cxnSpLocks/>
            <a:stCxn id="103" idx="3"/>
            <a:endCxn id="29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>
            <a:extLst>
              <a:ext uri="{FF2B5EF4-FFF2-40B4-BE49-F238E27FC236}">
                <a16:creationId xmlns:a16="http://schemas.microsoft.com/office/drawing/2014/main" id="{0BDAFE97-864C-CDCF-103C-961BCC85817E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A073AA89-AC01-D98D-675F-B9702B33D695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E08CAE63-245F-053E-82FB-C53F5E0B963E}"/>
              </a:ext>
            </a:extLst>
          </p:cNvPr>
          <p:cNvSpPr/>
          <p:nvPr/>
        </p:nvSpPr>
        <p:spPr>
          <a:xfrm>
            <a:off x="7160079" y="2395450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92672A7B-2C18-B700-7824-A62B5D80C6BF}"/>
              </a:ext>
            </a:extLst>
          </p:cNvPr>
          <p:cNvCxnSpPr>
            <a:cxnSpLocks/>
            <a:stCxn id="106" idx="2"/>
            <a:endCxn id="100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1A6724E0-167F-876D-3395-796BB8166D54}"/>
              </a:ext>
            </a:extLst>
          </p:cNvPr>
          <p:cNvCxnSpPr>
            <a:cxnSpLocks/>
            <a:stCxn id="103" idx="3"/>
            <a:endCxn id="100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F6DCD4C0-2EC9-2674-35E0-57AA6B46576A}"/>
              </a:ext>
            </a:extLst>
          </p:cNvPr>
          <p:cNvCxnSpPr>
            <a:cxnSpLocks/>
            <a:stCxn id="105" idx="0"/>
            <a:endCxn id="100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>
            <a:extLst>
              <a:ext uri="{FF2B5EF4-FFF2-40B4-BE49-F238E27FC236}">
                <a16:creationId xmlns:a16="http://schemas.microsoft.com/office/drawing/2014/main" id="{2DEC1351-665B-CB47-358C-4C6FA8460376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EE150F9D-4B8B-E999-0F6A-6B433031EDB0}"/>
              </a:ext>
            </a:extLst>
          </p:cNvPr>
          <p:cNvCxnSpPr>
            <a:cxnSpLocks/>
            <a:stCxn id="102" idx="6"/>
            <a:endCxn id="100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椭圆 101">
            <a:extLst>
              <a:ext uri="{FF2B5EF4-FFF2-40B4-BE49-F238E27FC236}">
                <a16:creationId xmlns:a16="http://schemas.microsoft.com/office/drawing/2014/main" id="{C14D5E7A-172D-6961-D878-7E17818AB231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C0CBFDFA-9EA5-B9DE-626F-E40A50FB2B84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A679DCA-6CC4-8EDB-8F20-026CAC6E42C4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2AC4FB2F-4CAA-C90E-AB57-3ED7C78D4736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3559BB7D-4CAB-D429-EFBB-809BCDFE799E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07" name="连接符: 曲线 106">
            <a:extLst>
              <a:ext uri="{FF2B5EF4-FFF2-40B4-BE49-F238E27FC236}">
                <a16:creationId xmlns:a16="http://schemas.microsoft.com/office/drawing/2014/main" id="{6FE4F7AE-0F0A-87A6-C163-78A6141B1D63}"/>
              </a:ext>
            </a:extLst>
          </p:cNvPr>
          <p:cNvCxnSpPr>
            <a:cxnSpLocks/>
            <a:stCxn id="108" idx="2"/>
            <a:endCxn id="102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3E3BE00F-4D34-7E2F-5071-469A0B93FBE3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C011363-1635-A2BB-A11D-258B4B311866}"/>
              </a:ext>
            </a:extLst>
          </p:cNvPr>
          <p:cNvCxnSpPr>
            <a:cxnSpLocks/>
            <a:stCxn id="105" idx="6"/>
          </p:cNvCxnSpPr>
          <p:nvPr/>
        </p:nvCxnSpPr>
        <p:spPr>
          <a:xfrm flipV="1">
            <a:off x="8555628" y="5375940"/>
            <a:ext cx="1849936" cy="434711"/>
          </a:xfrm>
          <a:prstGeom prst="line">
            <a:avLst/>
          </a:prstGeom>
          <a:ln w="7620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6A0BC49-8720-CE51-E620-D51FD40AE2AD}"/>
              </a:ext>
            </a:extLst>
          </p:cNvPr>
          <p:cNvCxnSpPr>
            <a:cxnSpLocks/>
            <a:stCxn id="106" idx="5"/>
          </p:cNvCxnSpPr>
          <p:nvPr/>
        </p:nvCxnSpPr>
        <p:spPr>
          <a:xfrm>
            <a:off x="9766598" y="4504724"/>
            <a:ext cx="678435" cy="697689"/>
          </a:xfrm>
          <a:prstGeom prst="line">
            <a:avLst/>
          </a:prstGeom>
          <a:ln w="7620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78A9B8A-D579-3A19-85C2-A3C453EAEB65}"/>
              </a:ext>
            </a:extLst>
          </p:cNvPr>
          <p:cNvCxnSpPr>
            <a:cxnSpLocks/>
            <a:stCxn id="103" idx="5"/>
          </p:cNvCxnSpPr>
          <p:nvPr/>
        </p:nvCxnSpPr>
        <p:spPr>
          <a:xfrm>
            <a:off x="10243739" y="3048003"/>
            <a:ext cx="302088" cy="1989383"/>
          </a:xfrm>
          <a:prstGeom prst="line">
            <a:avLst/>
          </a:prstGeom>
          <a:ln w="7620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B9D7DE3D-C092-BCCE-D6AB-817F47034913}"/>
              </a:ext>
            </a:extLst>
          </p:cNvPr>
          <p:cNvSpPr txBox="1"/>
          <p:nvPr/>
        </p:nvSpPr>
        <p:spPr>
          <a:xfrm>
            <a:off x="9050507" y="5548436"/>
            <a:ext cx="90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</a:rPr>
              <a:t>7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0979AA9-DC46-E2A7-19A1-217F812FB25D}"/>
              </a:ext>
            </a:extLst>
          </p:cNvPr>
          <p:cNvSpPr txBox="1"/>
          <p:nvPr/>
        </p:nvSpPr>
        <p:spPr>
          <a:xfrm>
            <a:off x="10200181" y="3741125"/>
            <a:ext cx="90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</a:rPr>
              <a:t>8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198886E-8749-F35B-6DB6-E10AF4FFB0FB}"/>
              </a:ext>
            </a:extLst>
          </p:cNvPr>
          <p:cNvSpPr txBox="1"/>
          <p:nvPr/>
        </p:nvSpPr>
        <p:spPr>
          <a:xfrm>
            <a:off x="9437504" y="4757949"/>
            <a:ext cx="90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</a:rPr>
              <a:t>4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1A6724E0-167F-876D-3395-796BB8166D54}"/>
              </a:ext>
            </a:extLst>
          </p:cNvPr>
          <p:cNvCxnSpPr>
            <a:cxnSpLocks/>
            <a:stCxn id="103" idx="3"/>
            <a:endCxn id="100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>
            <a:extLst>
              <a:ext uri="{FF2B5EF4-FFF2-40B4-BE49-F238E27FC236}">
                <a16:creationId xmlns:a16="http://schemas.microsoft.com/office/drawing/2014/main" id="{C0CBFDFA-9EA5-B9DE-626F-E40A50FB2B84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F6DCD4C0-2EC9-2674-35E0-57AA6B46576A}"/>
              </a:ext>
            </a:extLst>
          </p:cNvPr>
          <p:cNvCxnSpPr>
            <a:cxnSpLocks/>
            <a:stCxn id="105" idx="0"/>
            <a:endCxn id="100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>
            <a:extLst>
              <a:ext uri="{FF2B5EF4-FFF2-40B4-BE49-F238E27FC236}">
                <a16:creationId xmlns:a16="http://schemas.microsoft.com/office/drawing/2014/main" id="{2AC4FB2F-4CAA-C90E-AB57-3ED7C78D4736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Best-First Search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FAA98F0-5E85-31D7-D932-EE6FB4B52986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D3B5910-2EFD-487D-9ADC-C525D235626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344B8C09-9053-1DB8-09C8-3A0E494D04E2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2F8F8465-BD30-E21B-4AB0-4F598EC69D9E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DF7AAE9-0780-5950-01CD-0ABA2D0B6C69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9E5741-DF65-87BB-51FC-B724B3332810}"/>
              </a:ext>
            </a:extLst>
          </p:cNvPr>
          <p:cNvSpPr txBox="1"/>
          <p:nvPr/>
        </p:nvSpPr>
        <p:spPr>
          <a:xfrm>
            <a:off x="373892" y="201066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Select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5</a:t>
            </a:r>
            <a:r>
              <a:rPr lang="en-US" altLang="zh-CN" sz="3200"/>
              <a:t> in the </a:t>
            </a:r>
            <a:r>
              <a:rPr lang="en-US" altLang="zh-CN" sz="3200" i="1"/>
              <a:t>candidate pool</a:t>
            </a:r>
            <a:endParaRPr lang="en-US" altLang="zh-CN" sz="32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0BB76B-4138-E238-E2B2-A73ED0DF4CF3}"/>
              </a:ext>
            </a:extLst>
          </p:cNvPr>
          <p:cNvSpPr txBox="1"/>
          <p:nvPr/>
        </p:nvSpPr>
        <p:spPr>
          <a:xfrm>
            <a:off x="373892" y="3699607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Compare </a:t>
            </a:r>
            <a:r>
              <a:rPr lang="en-US" altLang="zh-CN" sz="3200"/>
              <a:t>its neighbors’ distances to the target vector    </a:t>
            </a:r>
            <a:endParaRPr lang="en-US" altLang="zh-CN" sz="3200" b="1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2A7B2F-0370-7BFB-DDB4-254A63051114}"/>
              </a:ext>
            </a:extLst>
          </p:cNvPr>
          <p:cNvSpPr txBox="1"/>
          <p:nvPr/>
        </p:nvSpPr>
        <p:spPr>
          <a:xfrm>
            <a:off x="373892" y="485625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Add </a:t>
            </a:r>
            <a:r>
              <a:rPr lang="en-US" altLang="zh-CN" sz="3200"/>
              <a:t>its neighbors to the candidate pool, sort them, mark </a:t>
            </a:r>
            <a:r>
              <a:rPr lang="en-US" altLang="zh-CN" sz="3200" b="1"/>
              <a:t>5 </a:t>
            </a:r>
            <a:r>
              <a:rPr lang="en-US" altLang="zh-CN" sz="3200"/>
              <a:t>as visited</a:t>
            </a:r>
            <a:endParaRPr lang="en-US" altLang="zh-CN" sz="3200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058404-36DD-B978-00C0-7321D10488C3}"/>
              </a:ext>
            </a:extLst>
          </p:cNvPr>
          <p:cNvSpPr txBox="1"/>
          <p:nvPr/>
        </p:nvSpPr>
        <p:spPr>
          <a:xfrm>
            <a:off x="373892" y="604054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/>
              <a:t>Repeat this process </a:t>
            </a:r>
            <a:endParaRPr lang="en-US" altLang="zh-CN" sz="3200">
              <a:latin typeface="+mj-lt"/>
            </a:endParaRPr>
          </a:p>
        </p:txBody>
      </p:sp>
      <p:sp>
        <p:nvSpPr>
          <p:cNvPr id="39" name="!!t1">
            <a:extLst>
              <a:ext uri="{FF2B5EF4-FFF2-40B4-BE49-F238E27FC236}">
                <a16:creationId xmlns:a16="http://schemas.microsoft.com/office/drawing/2014/main" id="{2110039F-73B2-7E9F-900A-A35AC6B0EA56}"/>
              </a:ext>
            </a:extLst>
          </p:cNvPr>
          <p:cNvSpPr txBox="1"/>
          <p:nvPr/>
        </p:nvSpPr>
        <p:spPr>
          <a:xfrm>
            <a:off x="373892" y="303412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Read </a:t>
            </a:r>
            <a:r>
              <a:rPr lang="en-US" altLang="zh-CN" sz="3200"/>
              <a:t>its neighbor IDs </a:t>
            </a:r>
            <a:r>
              <a:rPr lang="en-US" altLang="zh-CN" sz="3200" b="1"/>
              <a:t>{ </a:t>
            </a:r>
            <a:r>
              <a:rPr lang="en-US" altLang="zh-CN" sz="3200"/>
              <a:t>8, a, b</a:t>
            </a:r>
            <a:r>
              <a:rPr lang="en-US" altLang="zh-CN" sz="3200" b="1"/>
              <a:t> }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741396-1EAF-A0BB-C6A1-3B9B971444B6}"/>
              </a:ext>
            </a:extLst>
          </p:cNvPr>
          <p:cNvSpPr txBox="1"/>
          <p:nvPr/>
        </p:nvSpPr>
        <p:spPr>
          <a:xfrm>
            <a:off x="4158095" y="4263756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06818C-E676-9DDF-9F19-E05F81A7BA4F}"/>
              </a:ext>
            </a:extLst>
          </p:cNvPr>
          <p:cNvSpPr txBox="1"/>
          <p:nvPr/>
        </p:nvSpPr>
        <p:spPr>
          <a:xfrm>
            <a:off x="474451" y="1171477"/>
            <a:ext cx="600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/>
              <a:t>a, </a:t>
            </a:r>
            <a:r>
              <a:rPr lang="en-US" altLang="zh-CN" sz="3200" b="1"/>
              <a:t>5</a:t>
            </a:r>
            <a:r>
              <a:rPr lang="en-US" altLang="zh-CN" sz="3200"/>
              <a:t>,</a:t>
            </a:r>
            <a:r>
              <a:rPr lang="zh-CN" altLang="en-US" sz="3200"/>
              <a:t> </a:t>
            </a:r>
            <a:r>
              <a:rPr lang="en-US" altLang="zh-CN" sz="3200"/>
              <a:t>b, 8, </a:t>
            </a:r>
            <a:r>
              <a:rPr lang="en-US" altLang="zh-CN" sz="3200" strike="sngStrike"/>
              <a:t>2</a:t>
            </a:r>
            <a:r>
              <a:rPr lang="en-US" altLang="zh-CN" sz="3200"/>
              <a:t>, 6, 7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F97EB43-598C-3DA7-565C-C0F4294BD085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4CB206B-A7A8-5C24-E67E-07F8E24ECDDF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31" name="!!1">
            <a:extLst>
              <a:ext uri="{FF2B5EF4-FFF2-40B4-BE49-F238E27FC236}">
                <a16:creationId xmlns:a16="http://schemas.microsoft.com/office/drawing/2014/main" id="{BA7BE682-0FEA-E61F-5545-DA284065BBEA}"/>
              </a:ext>
            </a:extLst>
          </p:cNvPr>
          <p:cNvCxnSpPr>
            <a:cxnSpLocks/>
            <a:stCxn id="29" idx="3"/>
            <a:endCxn id="102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!!2">
            <a:extLst>
              <a:ext uri="{FF2B5EF4-FFF2-40B4-BE49-F238E27FC236}">
                <a16:creationId xmlns:a16="http://schemas.microsoft.com/office/drawing/2014/main" id="{77A48C0A-713A-E34C-0B3E-59B09BCAAE9F}"/>
              </a:ext>
            </a:extLst>
          </p:cNvPr>
          <p:cNvCxnSpPr>
            <a:cxnSpLocks/>
            <a:stCxn id="30" idx="0"/>
            <a:endCxn id="102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B4A8328-D44C-0D01-03F6-C69B4006CED7}"/>
              </a:ext>
            </a:extLst>
          </p:cNvPr>
          <p:cNvCxnSpPr>
            <a:cxnSpLocks/>
            <a:stCxn id="105" idx="6"/>
            <a:endCxn id="35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BD31320-EB55-52D7-1BAD-876787BCB80D}"/>
              </a:ext>
            </a:extLst>
          </p:cNvPr>
          <p:cNvCxnSpPr>
            <a:cxnSpLocks/>
            <a:stCxn id="105" idx="2"/>
            <a:endCxn id="30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573B9865-DC51-0CFB-4E90-CB0011E26763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0CE75A8F-2D9D-80DE-A94B-AC09B06AC955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DEEEE38-8EA7-81EC-7947-76F5A708E797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00D4873-FCA8-FFCA-D828-714429647041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82BB511E-B902-7905-D44C-78D0997A7AC3}"/>
              </a:ext>
            </a:extLst>
          </p:cNvPr>
          <p:cNvCxnSpPr>
            <a:cxnSpLocks/>
            <a:stCxn id="37" idx="3"/>
            <a:endCxn id="9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417BD10C-3EE8-4FD7-1003-EF8599820D6F}"/>
              </a:ext>
            </a:extLst>
          </p:cNvPr>
          <p:cNvCxnSpPr>
            <a:cxnSpLocks/>
            <a:stCxn id="94" idx="0"/>
            <a:endCxn id="9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FC835291-D53C-4A72-6BB6-1E4BF16AB2B1}"/>
              </a:ext>
            </a:extLst>
          </p:cNvPr>
          <p:cNvCxnSpPr>
            <a:cxnSpLocks/>
            <a:stCxn id="94" idx="5"/>
            <a:endCxn id="89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4E34EF6D-A51B-CD40-6917-B97EBE032D23}"/>
              </a:ext>
            </a:extLst>
          </p:cNvPr>
          <p:cNvCxnSpPr>
            <a:cxnSpLocks/>
            <a:stCxn id="94" idx="6"/>
            <a:endCxn id="38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80EC2145-5CBB-DFA8-9D22-20DE9734A11C}"/>
              </a:ext>
            </a:extLst>
          </p:cNvPr>
          <p:cNvCxnSpPr>
            <a:cxnSpLocks/>
            <a:stCxn id="65" idx="1"/>
            <a:endCxn id="90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80431F2E-A153-A023-F214-F365BCB61731}"/>
              </a:ext>
            </a:extLst>
          </p:cNvPr>
          <p:cNvCxnSpPr>
            <a:cxnSpLocks/>
            <a:stCxn id="90" idx="2"/>
            <a:endCxn id="35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E99D5EC8-B558-3DA8-A14C-FEEDE97F5247}"/>
              </a:ext>
            </a:extLst>
          </p:cNvPr>
          <p:cNvCxnSpPr>
            <a:cxnSpLocks/>
            <a:stCxn id="94" idx="3"/>
            <a:endCxn id="90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2E49D7DC-1B7A-DA26-B272-B0999A301310}"/>
              </a:ext>
            </a:extLst>
          </p:cNvPr>
          <p:cNvCxnSpPr>
            <a:cxnSpLocks/>
            <a:stCxn id="103" idx="4"/>
            <a:endCxn id="9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8B231338-7CD8-53E1-177E-B9BD3D4183CB}"/>
              </a:ext>
            </a:extLst>
          </p:cNvPr>
          <p:cNvCxnSpPr>
            <a:cxnSpLocks/>
            <a:stCxn id="90" idx="3"/>
            <a:endCxn id="41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591966DC-CAAB-0912-750E-4B9248969BDA}"/>
              </a:ext>
            </a:extLst>
          </p:cNvPr>
          <p:cNvCxnSpPr>
            <a:cxnSpLocks/>
            <a:stCxn id="41" idx="1"/>
            <a:endCxn id="35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>
            <a:extLst>
              <a:ext uri="{FF2B5EF4-FFF2-40B4-BE49-F238E27FC236}">
                <a16:creationId xmlns:a16="http://schemas.microsoft.com/office/drawing/2014/main" id="{E84AC60D-B42F-33D9-BABA-CDD15C802EA8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3339FF9E-1A35-DF72-65A1-788EA2ABF95D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AAE8C2E4-4B0F-C72A-47CB-80C0B3AB7039}"/>
              </a:ext>
            </a:extLst>
          </p:cNvPr>
          <p:cNvCxnSpPr>
            <a:cxnSpLocks/>
            <a:stCxn id="103" idx="3"/>
            <a:endCxn id="29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E08CAE63-245F-053E-82FB-C53F5E0B963E}"/>
              </a:ext>
            </a:extLst>
          </p:cNvPr>
          <p:cNvSpPr/>
          <p:nvPr/>
        </p:nvSpPr>
        <p:spPr>
          <a:xfrm>
            <a:off x="7125000" y="2379831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92672A7B-2C18-B700-7824-A62B5D80C6BF}"/>
              </a:ext>
            </a:extLst>
          </p:cNvPr>
          <p:cNvCxnSpPr>
            <a:cxnSpLocks/>
            <a:stCxn id="106" idx="2"/>
            <a:endCxn id="100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>
            <a:extLst>
              <a:ext uri="{FF2B5EF4-FFF2-40B4-BE49-F238E27FC236}">
                <a16:creationId xmlns:a16="http://schemas.microsoft.com/office/drawing/2014/main" id="{2DEC1351-665B-CB47-358C-4C6FA8460376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EE150F9D-4B8B-E999-0F6A-6B433031EDB0}"/>
              </a:ext>
            </a:extLst>
          </p:cNvPr>
          <p:cNvCxnSpPr>
            <a:cxnSpLocks/>
            <a:stCxn id="102" idx="6"/>
            <a:endCxn id="100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椭圆 101">
            <a:extLst>
              <a:ext uri="{FF2B5EF4-FFF2-40B4-BE49-F238E27FC236}">
                <a16:creationId xmlns:a16="http://schemas.microsoft.com/office/drawing/2014/main" id="{C14D5E7A-172D-6961-D878-7E17818AB231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3559BB7D-4CAB-D429-EFBB-809BCDFE799E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07" name="连接符: 曲线 106">
            <a:extLst>
              <a:ext uri="{FF2B5EF4-FFF2-40B4-BE49-F238E27FC236}">
                <a16:creationId xmlns:a16="http://schemas.microsoft.com/office/drawing/2014/main" id="{6FE4F7AE-0F0A-87A6-C163-78A6141B1D63}"/>
              </a:ext>
            </a:extLst>
          </p:cNvPr>
          <p:cNvCxnSpPr>
            <a:cxnSpLocks/>
            <a:stCxn id="108" idx="2"/>
            <a:endCxn id="102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3E3BE00F-4D34-7E2F-5071-469A0B93FBE3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C53F69-7E4F-4509-0DD5-71EFF7733BE2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FD911809-F7CC-19CD-4E42-1D00A9E42D6E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8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31EBC37B-783F-FBDC-9CC5-0DF690A0DCF7}"/>
              </a:ext>
            </a:extLst>
          </p:cNvPr>
          <p:cNvCxnSpPr>
            <a:cxnSpLocks/>
            <a:stCxn id="94" idx="1"/>
            <a:endCxn id="106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417837DB-0EFD-B196-AF1C-A8113876DD69}"/>
              </a:ext>
            </a:extLst>
          </p:cNvPr>
          <p:cNvCxnSpPr>
            <a:cxnSpLocks/>
            <a:stCxn id="35" idx="0"/>
            <a:endCxn id="106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1DE33823-0B77-405C-DE6F-0C2324C04263}"/>
              </a:ext>
            </a:extLst>
          </p:cNvPr>
          <p:cNvCxnSpPr>
            <a:cxnSpLocks/>
            <a:stCxn id="106" idx="7"/>
            <a:endCxn id="9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>
            <a:extLst>
              <a:ext uri="{FF2B5EF4-FFF2-40B4-BE49-F238E27FC236}">
                <a16:creationId xmlns:a16="http://schemas.microsoft.com/office/drawing/2014/main" id="{0BDAFE97-864C-CDCF-103C-961BCC85817E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a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A073AA89-AC01-D98D-675F-B9702B33D695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b</a:t>
            </a:r>
            <a:endParaRPr lang="zh-CN" alt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>
            <a:extLst>
              <a:ext uri="{FF2B5EF4-FFF2-40B4-BE49-F238E27FC236}">
                <a16:creationId xmlns:a16="http://schemas.microsoft.com/office/drawing/2014/main" id="{FD911809-F7CC-19CD-4E42-1D00A9E42D6E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8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417837DB-0EFD-B196-AF1C-A8113876DD69}"/>
              </a:ext>
            </a:extLst>
          </p:cNvPr>
          <p:cNvCxnSpPr>
            <a:cxnSpLocks/>
            <a:stCxn id="35" idx="0"/>
            <a:endCxn id="106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1DE33823-0B77-405C-DE6F-0C2324C04263}"/>
              </a:ext>
            </a:extLst>
          </p:cNvPr>
          <p:cNvCxnSpPr>
            <a:cxnSpLocks/>
            <a:stCxn id="106" idx="7"/>
            <a:endCxn id="9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>
            <a:extLst>
              <a:ext uri="{FF2B5EF4-FFF2-40B4-BE49-F238E27FC236}">
                <a16:creationId xmlns:a16="http://schemas.microsoft.com/office/drawing/2014/main" id="{A073AA89-AC01-D98D-675F-B9702B33D695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b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1A6724E0-167F-876D-3395-796BB8166D54}"/>
              </a:ext>
            </a:extLst>
          </p:cNvPr>
          <p:cNvCxnSpPr>
            <a:cxnSpLocks/>
            <a:stCxn id="103" idx="3"/>
            <a:endCxn id="100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>
            <a:extLst>
              <a:ext uri="{FF2B5EF4-FFF2-40B4-BE49-F238E27FC236}">
                <a16:creationId xmlns:a16="http://schemas.microsoft.com/office/drawing/2014/main" id="{C0CBFDFA-9EA5-B9DE-626F-E40A50FB2B84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F6DCD4C0-2EC9-2674-35E0-57AA6B46576A}"/>
              </a:ext>
            </a:extLst>
          </p:cNvPr>
          <p:cNvCxnSpPr>
            <a:cxnSpLocks/>
            <a:stCxn id="105" idx="0"/>
            <a:endCxn id="100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>
            <a:extLst>
              <a:ext uri="{FF2B5EF4-FFF2-40B4-BE49-F238E27FC236}">
                <a16:creationId xmlns:a16="http://schemas.microsoft.com/office/drawing/2014/main" id="{2AC4FB2F-4CAA-C90E-AB57-3ED7C78D4736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Best-First Search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FAA98F0-5E85-31D7-D932-EE6FB4B52986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D3B5910-2EFD-487D-9ADC-C525D235626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344B8C09-9053-1DB8-09C8-3A0E494D04E2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2F8F8465-BD30-E21B-4AB0-4F598EC69D9E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DF7AAE9-0780-5950-01CD-0ABA2D0B6C69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9E5741-DF65-87BB-51FC-B724B3332810}"/>
              </a:ext>
            </a:extLst>
          </p:cNvPr>
          <p:cNvSpPr txBox="1"/>
          <p:nvPr/>
        </p:nvSpPr>
        <p:spPr>
          <a:xfrm>
            <a:off x="373892" y="201066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Select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a</a:t>
            </a:r>
            <a:r>
              <a:rPr lang="en-US" altLang="zh-CN" sz="3200"/>
              <a:t> in the </a:t>
            </a:r>
            <a:r>
              <a:rPr lang="en-US" altLang="zh-CN" sz="3200" i="1"/>
              <a:t>candidate pool</a:t>
            </a:r>
            <a:endParaRPr lang="en-US" altLang="zh-CN" sz="32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0BB76B-4138-E238-E2B2-A73ED0DF4CF3}"/>
              </a:ext>
            </a:extLst>
          </p:cNvPr>
          <p:cNvSpPr txBox="1"/>
          <p:nvPr/>
        </p:nvSpPr>
        <p:spPr>
          <a:xfrm>
            <a:off x="373892" y="3699607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Compare </a:t>
            </a:r>
            <a:r>
              <a:rPr lang="en-US" altLang="zh-CN" sz="3200"/>
              <a:t>its neighbors’ distances to the target vector    </a:t>
            </a:r>
            <a:endParaRPr lang="en-US" altLang="zh-CN" sz="3200" b="1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2A7B2F-0370-7BFB-DDB4-254A63051114}"/>
              </a:ext>
            </a:extLst>
          </p:cNvPr>
          <p:cNvSpPr txBox="1"/>
          <p:nvPr/>
        </p:nvSpPr>
        <p:spPr>
          <a:xfrm>
            <a:off x="373892" y="485625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Add </a:t>
            </a:r>
            <a:r>
              <a:rPr lang="en-US" altLang="zh-CN" sz="3200"/>
              <a:t>its neighbors to the candidate pool, sort them, mark </a:t>
            </a:r>
            <a:r>
              <a:rPr lang="en-US" altLang="zh-CN" sz="3200" b="1"/>
              <a:t>a </a:t>
            </a:r>
            <a:r>
              <a:rPr lang="en-US" altLang="zh-CN" sz="3200"/>
              <a:t>as visited</a:t>
            </a:r>
            <a:endParaRPr lang="en-US" altLang="zh-CN" sz="3200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058404-36DD-B978-00C0-7321D10488C3}"/>
              </a:ext>
            </a:extLst>
          </p:cNvPr>
          <p:cNvSpPr txBox="1"/>
          <p:nvPr/>
        </p:nvSpPr>
        <p:spPr>
          <a:xfrm>
            <a:off x="373892" y="604054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/>
              <a:t>Repeat this process </a:t>
            </a:r>
            <a:endParaRPr lang="en-US" altLang="zh-CN" sz="3200">
              <a:latin typeface="+mj-lt"/>
            </a:endParaRPr>
          </a:p>
        </p:txBody>
      </p:sp>
      <p:sp>
        <p:nvSpPr>
          <p:cNvPr id="39" name="!!t1">
            <a:extLst>
              <a:ext uri="{FF2B5EF4-FFF2-40B4-BE49-F238E27FC236}">
                <a16:creationId xmlns:a16="http://schemas.microsoft.com/office/drawing/2014/main" id="{2110039F-73B2-7E9F-900A-A35AC6B0EA56}"/>
              </a:ext>
            </a:extLst>
          </p:cNvPr>
          <p:cNvSpPr txBox="1"/>
          <p:nvPr/>
        </p:nvSpPr>
        <p:spPr>
          <a:xfrm>
            <a:off x="373892" y="303412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Read </a:t>
            </a:r>
            <a:r>
              <a:rPr lang="en-US" altLang="zh-CN" sz="3200"/>
              <a:t>its neighbor IDs </a:t>
            </a:r>
            <a:r>
              <a:rPr lang="en-US" altLang="zh-CN" sz="3200" b="1"/>
              <a:t>{ </a:t>
            </a:r>
            <a:r>
              <a:rPr lang="en-US" altLang="zh-CN" sz="3200"/>
              <a:t>f, h, </a:t>
            </a:r>
            <a:r>
              <a:rPr lang="en-US" altLang="zh-CN" sz="3200" err="1"/>
              <a:t>i</a:t>
            </a:r>
            <a:r>
              <a:rPr lang="en-US" altLang="zh-CN" sz="3200" b="1"/>
              <a:t> }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741396-1EAF-A0BB-C6A1-3B9B971444B6}"/>
              </a:ext>
            </a:extLst>
          </p:cNvPr>
          <p:cNvSpPr txBox="1"/>
          <p:nvPr/>
        </p:nvSpPr>
        <p:spPr>
          <a:xfrm>
            <a:off x="4158095" y="4263756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06818C-E676-9DDF-9F19-E05F81A7BA4F}"/>
              </a:ext>
            </a:extLst>
          </p:cNvPr>
          <p:cNvSpPr txBox="1"/>
          <p:nvPr/>
        </p:nvSpPr>
        <p:spPr>
          <a:xfrm>
            <a:off x="474451" y="1171477"/>
            <a:ext cx="5791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a</a:t>
            </a:r>
            <a:r>
              <a:rPr lang="en-US" altLang="zh-CN" sz="3200"/>
              <a:t>, f, </a:t>
            </a:r>
            <a:r>
              <a:rPr lang="en-US" altLang="zh-CN" sz="3200" err="1"/>
              <a:t>i</a:t>
            </a:r>
            <a:r>
              <a:rPr lang="en-US" altLang="zh-CN" sz="3200"/>
              <a:t>, h, </a:t>
            </a:r>
            <a:r>
              <a:rPr lang="en-US" altLang="zh-CN" sz="3200" strike="sngStrike"/>
              <a:t>5</a:t>
            </a:r>
            <a:r>
              <a:rPr lang="en-US" altLang="zh-CN" sz="3200"/>
              <a:t>,</a:t>
            </a:r>
            <a:r>
              <a:rPr lang="zh-CN" altLang="en-US" sz="3200"/>
              <a:t> </a:t>
            </a:r>
            <a:r>
              <a:rPr lang="en-US" altLang="zh-CN" sz="3200"/>
              <a:t>b, 8 </a:t>
            </a:r>
            <a:r>
              <a:rPr lang="en-US" altLang="zh-CN" sz="3200" b="1"/>
              <a:t>}</a:t>
            </a:r>
            <a:endParaRPr lang="zh-CN" altLang="en-US" sz="3200" b="1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F97EB43-598C-3DA7-565C-C0F4294BD085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4CB206B-A7A8-5C24-E67E-07F8E24ECDDF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31" name="!!1">
            <a:extLst>
              <a:ext uri="{FF2B5EF4-FFF2-40B4-BE49-F238E27FC236}">
                <a16:creationId xmlns:a16="http://schemas.microsoft.com/office/drawing/2014/main" id="{BA7BE682-0FEA-E61F-5545-DA284065BBEA}"/>
              </a:ext>
            </a:extLst>
          </p:cNvPr>
          <p:cNvCxnSpPr>
            <a:cxnSpLocks/>
            <a:stCxn id="29" idx="3"/>
            <a:endCxn id="102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!!2">
            <a:extLst>
              <a:ext uri="{FF2B5EF4-FFF2-40B4-BE49-F238E27FC236}">
                <a16:creationId xmlns:a16="http://schemas.microsoft.com/office/drawing/2014/main" id="{77A48C0A-713A-E34C-0B3E-59B09BCAAE9F}"/>
              </a:ext>
            </a:extLst>
          </p:cNvPr>
          <p:cNvCxnSpPr>
            <a:cxnSpLocks/>
            <a:stCxn id="30" idx="0"/>
            <a:endCxn id="102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B4A8328-D44C-0D01-03F6-C69B4006CED7}"/>
              </a:ext>
            </a:extLst>
          </p:cNvPr>
          <p:cNvCxnSpPr>
            <a:cxnSpLocks/>
            <a:stCxn id="105" idx="6"/>
            <a:endCxn id="35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BD31320-EB55-52D7-1BAD-876787BCB80D}"/>
              </a:ext>
            </a:extLst>
          </p:cNvPr>
          <p:cNvCxnSpPr>
            <a:cxnSpLocks/>
            <a:stCxn id="105" idx="2"/>
            <a:endCxn id="30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573B9865-DC51-0CFB-4E90-CB0011E26763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DEEEE38-8EA7-81EC-7947-76F5A708E797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00D4873-FCA8-FFCA-D828-714429647041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82BB511E-B902-7905-D44C-78D0997A7AC3}"/>
              </a:ext>
            </a:extLst>
          </p:cNvPr>
          <p:cNvCxnSpPr>
            <a:cxnSpLocks/>
            <a:stCxn id="37" idx="3"/>
            <a:endCxn id="9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417BD10C-3EE8-4FD7-1003-EF8599820D6F}"/>
              </a:ext>
            </a:extLst>
          </p:cNvPr>
          <p:cNvCxnSpPr>
            <a:cxnSpLocks/>
            <a:stCxn id="94" idx="0"/>
            <a:endCxn id="9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80EC2145-5CBB-DFA8-9D22-20DE9734A11C}"/>
              </a:ext>
            </a:extLst>
          </p:cNvPr>
          <p:cNvCxnSpPr>
            <a:cxnSpLocks/>
            <a:stCxn id="65" idx="1"/>
            <a:endCxn id="90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80431F2E-A153-A023-F214-F365BCB61731}"/>
              </a:ext>
            </a:extLst>
          </p:cNvPr>
          <p:cNvCxnSpPr>
            <a:cxnSpLocks/>
            <a:stCxn id="90" idx="2"/>
            <a:endCxn id="35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2E49D7DC-1B7A-DA26-B272-B0999A301310}"/>
              </a:ext>
            </a:extLst>
          </p:cNvPr>
          <p:cNvCxnSpPr>
            <a:cxnSpLocks/>
            <a:stCxn id="103" idx="4"/>
            <a:endCxn id="9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8B231338-7CD8-53E1-177E-B9BD3D4183CB}"/>
              </a:ext>
            </a:extLst>
          </p:cNvPr>
          <p:cNvCxnSpPr>
            <a:cxnSpLocks/>
            <a:stCxn id="90" idx="3"/>
            <a:endCxn id="41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591966DC-CAAB-0912-750E-4B9248969BDA}"/>
              </a:ext>
            </a:extLst>
          </p:cNvPr>
          <p:cNvCxnSpPr>
            <a:cxnSpLocks/>
            <a:stCxn id="41" idx="1"/>
            <a:endCxn id="35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AAE8C2E4-4B0F-C72A-47CB-80C0B3AB7039}"/>
              </a:ext>
            </a:extLst>
          </p:cNvPr>
          <p:cNvCxnSpPr>
            <a:cxnSpLocks/>
            <a:stCxn id="103" idx="3"/>
            <a:endCxn id="29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E08CAE63-245F-053E-82FB-C53F5E0B963E}"/>
              </a:ext>
            </a:extLst>
          </p:cNvPr>
          <p:cNvSpPr/>
          <p:nvPr/>
        </p:nvSpPr>
        <p:spPr>
          <a:xfrm>
            <a:off x="7141983" y="2392211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92672A7B-2C18-B700-7824-A62B5D80C6BF}"/>
              </a:ext>
            </a:extLst>
          </p:cNvPr>
          <p:cNvCxnSpPr>
            <a:cxnSpLocks/>
            <a:stCxn id="106" idx="2"/>
            <a:endCxn id="100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>
            <a:extLst>
              <a:ext uri="{FF2B5EF4-FFF2-40B4-BE49-F238E27FC236}">
                <a16:creationId xmlns:a16="http://schemas.microsoft.com/office/drawing/2014/main" id="{2DEC1351-665B-CB47-358C-4C6FA8460376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EE150F9D-4B8B-E999-0F6A-6B433031EDB0}"/>
              </a:ext>
            </a:extLst>
          </p:cNvPr>
          <p:cNvCxnSpPr>
            <a:cxnSpLocks/>
            <a:stCxn id="102" idx="6"/>
            <a:endCxn id="100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椭圆 101">
            <a:extLst>
              <a:ext uri="{FF2B5EF4-FFF2-40B4-BE49-F238E27FC236}">
                <a16:creationId xmlns:a16="http://schemas.microsoft.com/office/drawing/2014/main" id="{C14D5E7A-172D-6961-D878-7E17818AB231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3559BB7D-4CAB-D429-EFBB-809BCDFE799E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07" name="连接符: 曲线 106">
            <a:extLst>
              <a:ext uri="{FF2B5EF4-FFF2-40B4-BE49-F238E27FC236}">
                <a16:creationId xmlns:a16="http://schemas.microsoft.com/office/drawing/2014/main" id="{6FE4F7AE-0F0A-87A6-C163-78A6141B1D63}"/>
              </a:ext>
            </a:extLst>
          </p:cNvPr>
          <p:cNvCxnSpPr>
            <a:cxnSpLocks/>
            <a:stCxn id="108" idx="2"/>
            <a:endCxn id="102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3E3BE00F-4D34-7E2F-5071-469A0B93FBE3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C53F69-7E4F-4509-0DD5-71EFF7733BE2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31EBC37B-783F-FBDC-9CC5-0DF690A0DCF7}"/>
              </a:ext>
            </a:extLst>
          </p:cNvPr>
          <p:cNvCxnSpPr>
            <a:cxnSpLocks/>
            <a:stCxn id="94" idx="1"/>
            <a:endCxn id="106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>
            <a:extLst>
              <a:ext uri="{FF2B5EF4-FFF2-40B4-BE49-F238E27FC236}">
                <a16:creationId xmlns:a16="http://schemas.microsoft.com/office/drawing/2014/main" id="{0BDAFE97-864C-CDCF-103C-961BCC85817E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a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FC835291-D53C-4A72-6BB6-1E4BF16AB2B1}"/>
              </a:ext>
            </a:extLst>
          </p:cNvPr>
          <p:cNvCxnSpPr>
            <a:cxnSpLocks/>
            <a:stCxn id="94" idx="5"/>
            <a:endCxn id="89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4E34EF6D-A51B-CD40-6917-B97EBE032D23}"/>
              </a:ext>
            </a:extLst>
          </p:cNvPr>
          <p:cNvCxnSpPr>
            <a:cxnSpLocks/>
            <a:stCxn id="94" idx="6"/>
            <a:endCxn id="38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E99D5EC8-B558-3DA8-A14C-FEEDE97F5247}"/>
              </a:ext>
            </a:extLst>
          </p:cNvPr>
          <p:cNvCxnSpPr>
            <a:cxnSpLocks/>
            <a:stCxn id="94" idx="3"/>
            <a:endCxn id="90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0CE75A8F-2D9D-80DE-A94B-AC09B06AC955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h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E84AC60D-B42F-33D9-BABA-CDD15C802EA8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err="1">
                <a:solidFill>
                  <a:schemeClr val="tx1"/>
                </a:solidFill>
              </a:rPr>
              <a:t>i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3339FF9E-1A35-DF72-65A1-788EA2ABF95D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f</a:t>
            </a:r>
            <a:endParaRPr lang="zh-CN" alt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80431F2E-A153-A023-F214-F365BCB61731}"/>
              </a:ext>
            </a:extLst>
          </p:cNvPr>
          <p:cNvCxnSpPr>
            <a:cxnSpLocks/>
            <a:stCxn id="90" idx="2"/>
            <a:endCxn id="35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FD911809-F7CC-19CD-4E42-1D00A9E42D6E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8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DEEEE38-8EA7-81EC-7947-76F5A708E797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8B231338-7CD8-53E1-177E-B9BD3D4183CB}"/>
              </a:ext>
            </a:extLst>
          </p:cNvPr>
          <p:cNvCxnSpPr>
            <a:cxnSpLocks/>
            <a:stCxn id="90" idx="3"/>
            <a:endCxn id="41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417837DB-0EFD-B196-AF1C-A8113876DD69}"/>
              </a:ext>
            </a:extLst>
          </p:cNvPr>
          <p:cNvCxnSpPr>
            <a:cxnSpLocks/>
            <a:stCxn id="35" idx="0"/>
            <a:endCxn id="106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1DE33823-0B77-405C-DE6F-0C2324C04263}"/>
              </a:ext>
            </a:extLst>
          </p:cNvPr>
          <p:cNvCxnSpPr>
            <a:cxnSpLocks/>
            <a:stCxn id="106" idx="7"/>
            <a:endCxn id="9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>
            <a:extLst>
              <a:ext uri="{FF2B5EF4-FFF2-40B4-BE49-F238E27FC236}">
                <a16:creationId xmlns:a16="http://schemas.microsoft.com/office/drawing/2014/main" id="{A073AA89-AC01-D98D-675F-B9702B33D695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b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1A6724E0-167F-876D-3395-796BB8166D54}"/>
              </a:ext>
            </a:extLst>
          </p:cNvPr>
          <p:cNvCxnSpPr>
            <a:cxnSpLocks/>
            <a:stCxn id="103" idx="3"/>
            <a:endCxn id="100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>
            <a:extLst>
              <a:ext uri="{FF2B5EF4-FFF2-40B4-BE49-F238E27FC236}">
                <a16:creationId xmlns:a16="http://schemas.microsoft.com/office/drawing/2014/main" id="{C0CBFDFA-9EA5-B9DE-626F-E40A50FB2B84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F6DCD4C0-2EC9-2674-35E0-57AA6B46576A}"/>
              </a:ext>
            </a:extLst>
          </p:cNvPr>
          <p:cNvCxnSpPr>
            <a:cxnSpLocks/>
            <a:stCxn id="105" idx="0"/>
            <a:endCxn id="100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>
            <a:extLst>
              <a:ext uri="{FF2B5EF4-FFF2-40B4-BE49-F238E27FC236}">
                <a16:creationId xmlns:a16="http://schemas.microsoft.com/office/drawing/2014/main" id="{2AC4FB2F-4CAA-C90E-AB57-3ED7C78D4736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Best-First Search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FAA98F0-5E85-31D7-D932-EE6FB4B52986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D3B5910-2EFD-487D-9ADC-C525D235626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344B8C09-9053-1DB8-09C8-3A0E494D04E2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2F8F8465-BD30-E21B-4AB0-4F598EC69D9E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DF7AAE9-0780-5950-01CD-0ABA2D0B6C69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06818C-E676-9DDF-9F19-E05F81A7BA4F}"/>
              </a:ext>
            </a:extLst>
          </p:cNvPr>
          <p:cNvSpPr txBox="1"/>
          <p:nvPr/>
        </p:nvSpPr>
        <p:spPr>
          <a:xfrm>
            <a:off x="474451" y="1171477"/>
            <a:ext cx="5778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 strike="sngStrike"/>
              <a:t>a, f, </a:t>
            </a:r>
            <a:r>
              <a:rPr lang="en-US" altLang="zh-CN" sz="3200" strike="sngStrike" err="1"/>
              <a:t>i</a:t>
            </a:r>
            <a:r>
              <a:rPr lang="en-US" altLang="zh-CN" sz="3200" strike="sngStrike"/>
              <a:t>, j, h, 5,</a:t>
            </a:r>
            <a:r>
              <a:rPr lang="zh-CN" altLang="en-US" sz="3200" strike="sngStrike"/>
              <a:t> </a:t>
            </a:r>
            <a:r>
              <a:rPr lang="en-US" altLang="zh-CN" sz="3200" strike="sngStrike"/>
              <a:t>b </a:t>
            </a:r>
            <a:r>
              <a:rPr lang="en-US" altLang="zh-CN" sz="3200" b="1"/>
              <a:t>}</a:t>
            </a:r>
            <a:endParaRPr lang="zh-CN" altLang="en-US" sz="3200" b="1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F97EB43-598C-3DA7-565C-C0F4294BD085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4CB206B-A7A8-5C24-E67E-07F8E24ECDDF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31" name="!!1">
            <a:extLst>
              <a:ext uri="{FF2B5EF4-FFF2-40B4-BE49-F238E27FC236}">
                <a16:creationId xmlns:a16="http://schemas.microsoft.com/office/drawing/2014/main" id="{BA7BE682-0FEA-E61F-5545-DA284065BBEA}"/>
              </a:ext>
            </a:extLst>
          </p:cNvPr>
          <p:cNvCxnSpPr>
            <a:cxnSpLocks/>
            <a:stCxn id="29" idx="3"/>
            <a:endCxn id="102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!!2">
            <a:extLst>
              <a:ext uri="{FF2B5EF4-FFF2-40B4-BE49-F238E27FC236}">
                <a16:creationId xmlns:a16="http://schemas.microsoft.com/office/drawing/2014/main" id="{77A48C0A-713A-E34C-0B3E-59B09BCAAE9F}"/>
              </a:ext>
            </a:extLst>
          </p:cNvPr>
          <p:cNvCxnSpPr>
            <a:cxnSpLocks/>
            <a:stCxn id="30" idx="0"/>
            <a:endCxn id="102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B4A8328-D44C-0D01-03F6-C69B4006CED7}"/>
              </a:ext>
            </a:extLst>
          </p:cNvPr>
          <p:cNvCxnSpPr>
            <a:cxnSpLocks/>
            <a:stCxn id="105" idx="6"/>
            <a:endCxn id="35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BD31320-EB55-52D7-1BAD-876787BCB80D}"/>
              </a:ext>
            </a:extLst>
          </p:cNvPr>
          <p:cNvCxnSpPr>
            <a:cxnSpLocks/>
            <a:stCxn id="105" idx="2"/>
            <a:endCxn id="30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573B9865-DC51-0CFB-4E90-CB0011E26763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82BB511E-B902-7905-D44C-78D0997A7AC3}"/>
              </a:ext>
            </a:extLst>
          </p:cNvPr>
          <p:cNvCxnSpPr>
            <a:cxnSpLocks/>
            <a:stCxn id="37" idx="3"/>
            <a:endCxn id="9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417BD10C-3EE8-4FD7-1003-EF8599820D6F}"/>
              </a:ext>
            </a:extLst>
          </p:cNvPr>
          <p:cNvCxnSpPr>
            <a:cxnSpLocks/>
            <a:stCxn id="94" idx="0"/>
            <a:endCxn id="9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2E49D7DC-1B7A-DA26-B272-B0999A301310}"/>
              </a:ext>
            </a:extLst>
          </p:cNvPr>
          <p:cNvCxnSpPr>
            <a:cxnSpLocks/>
            <a:stCxn id="103" idx="4"/>
            <a:endCxn id="9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591966DC-CAAB-0912-750E-4B9248969BDA}"/>
              </a:ext>
            </a:extLst>
          </p:cNvPr>
          <p:cNvCxnSpPr>
            <a:cxnSpLocks/>
            <a:stCxn id="41" idx="1"/>
            <a:endCxn id="35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AAE8C2E4-4B0F-C72A-47CB-80C0B3AB7039}"/>
              </a:ext>
            </a:extLst>
          </p:cNvPr>
          <p:cNvCxnSpPr>
            <a:cxnSpLocks/>
            <a:stCxn id="103" idx="3"/>
            <a:endCxn id="29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E08CAE63-245F-053E-82FB-C53F5E0B963E}"/>
              </a:ext>
            </a:extLst>
          </p:cNvPr>
          <p:cNvSpPr/>
          <p:nvPr/>
        </p:nvSpPr>
        <p:spPr>
          <a:xfrm>
            <a:off x="7150253" y="2438534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92672A7B-2C18-B700-7824-A62B5D80C6BF}"/>
              </a:ext>
            </a:extLst>
          </p:cNvPr>
          <p:cNvCxnSpPr>
            <a:cxnSpLocks/>
            <a:stCxn id="106" idx="2"/>
            <a:endCxn id="100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>
            <a:extLst>
              <a:ext uri="{FF2B5EF4-FFF2-40B4-BE49-F238E27FC236}">
                <a16:creationId xmlns:a16="http://schemas.microsoft.com/office/drawing/2014/main" id="{2DEC1351-665B-CB47-358C-4C6FA8460376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EE150F9D-4B8B-E999-0F6A-6B433031EDB0}"/>
              </a:ext>
            </a:extLst>
          </p:cNvPr>
          <p:cNvCxnSpPr>
            <a:cxnSpLocks/>
            <a:stCxn id="102" idx="6"/>
            <a:endCxn id="100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椭圆 101">
            <a:extLst>
              <a:ext uri="{FF2B5EF4-FFF2-40B4-BE49-F238E27FC236}">
                <a16:creationId xmlns:a16="http://schemas.microsoft.com/office/drawing/2014/main" id="{C14D5E7A-172D-6961-D878-7E17818AB231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3559BB7D-4CAB-D429-EFBB-809BCDFE799E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07" name="连接符: 曲线 106">
            <a:extLst>
              <a:ext uri="{FF2B5EF4-FFF2-40B4-BE49-F238E27FC236}">
                <a16:creationId xmlns:a16="http://schemas.microsoft.com/office/drawing/2014/main" id="{6FE4F7AE-0F0A-87A6-C163-78A6141B1D63}"/>
              </a:ext>
            </a:extLst>
          </p:cNvPr>
          <p:cNvCxnSpPr>
            <a:cxnSpLocks/>
            <a:stCxn id="108" idx="2"/>
            <a:endCxn id="102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3E3BE00F-4D34-7E2F-5071-469A0B93FBE3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C53F69-7E4F-4509-0DD5-71EFF7733BE2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31EBC37B-783F-FBDC-9CC5-0DF690A0DCF7}"/>
              </a:ext>
            </a:extLst>
          </p:cNvPr>
          <p:cNvCxnSpPr>
            <a:cxnSpLocks/>
            <a:stCxn id="94" idx="1"/>
            <a:endCxn id="106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>
            <a:extLst>
              <a:ext uri="{FF2B5EF4-FFF2-40B4-BE49-F238E27FC236}">
                <a16:creationId xmlns:a16="http://schemas.microsoft.com/office/drawing/2014/main" id="{0BDAFE97-864C-CDCF-103C-961BCC85817E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a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E99D5EC8-B558-3DA8-A14C-FEEDE97F5247}"/>
              </a:ext>
            </a:extLst>
          </p:cNvPr>
          <p:cNvCxnSpPr>
            <a:cxnSpLocks/>
            <a:stCxn id="94" idx="3"/>
            <a:endCxn id="90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椭圆 89">
            <a:extLst>
              <a:ext uri="{FF2B5EF4-FFF2-40B4-BE49-F238E27FC236}">
                <a16:creationId xmlns:a16="http://schemas.microsoft.com/office/drawing/2014/main" id="{3339FF9E-1A35-DF72-65A1-788EA2ABF95D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f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BF4ED19-CCC8-DA09-2C62-994BC5B28277}"/>
              </a:ext>
            </a:extLst>
          </p:cNvPr>
          <p:cNvSpPr txBox="1"/>
          <p:nvPr/>
        </p:nvSpPr>
        <p:spPr>
          <a:xfrm>
            <a:off x="373892" y="604054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Repeat until all vectors are visited</a:t>
            </a:r>
            <a:endParaRPr lang="en-US" altLang="zh-CN" sz="3200" b="1">
              <a:latin typeface="+mj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00D4873-FCA8-FFCA-D828-714429647041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j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80EC2145-5CBB-DFA8-9D22-20DE9734A11C}"/>
              </a:ext>
            </a:extLst>
          </p:cNvPr>
          <p:cNvCxnSpPr>
            <a:cxnSpLocks/>
            <a:stCxn id="65" idx="1"/>
            <a:endCxn id="90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FC835291-D53C-4A72-6BB6-1E4BF16AB2B1}"/>
              </a:ext>
            </a:extLst>
          </p:cNvPr>
          <p:cNvCxnSpPr>
            <a:cxnSpLocks/>
            <a:stCxn id="94" idx="5"/>
            <a:endCxn id="89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4E34EF6D-A51B-CD40-6917-B97EBE032D23}"/>
              </a:ext>
            </a:extLst>
          </p:cNvPr>
          <p:cNvCxnSpPr>
            <a:cxnSpLocks/>
            <a:stCxn id="94" idx="6"/>
            <a:endCxn id="38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0CE75A8F-2D9D-80DE-A94B-AC09B06AC955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h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E84AC60D-B42F-33D9-BABA-CDD15C802EA8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err="1">
                <a:solidFill>
                  <a:schemeClr val="tx1"/>
                </a:solidFill>
              </a:rPr>
              <a:t>i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7C568B-F825-6A0A-3210-2451861B8857}"/>
              </a:ext>
            </a:extLst>
          </p:cNvPr>
          <p:cNvSpPr txBox="1"/>
          <p:nvPr/>
        </p:nvSpPr>
        <p:spPr>
          <a:xfrm>
            <a:off x="373892" y="201066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Select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h</a:t>
            </a:r>
            <a:r>
              <a:rPr lang="en-US" altLang="zh-CN" sz="3200"/>
              <a:t> in the </a:t>
            </a:r>
            <a:r>
              <a:rPr lang="en-US" altLang="zh-CN" sz="3200" i="1"/>
              <a:t>candidate pool</a:t>
            </a:r>
            <a:endParaRPr lang="en-US" altLang="zh-CN" sz="32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6DAA3D2-B8DE-0B16-2490-23B6CE2C3FC3}"/>
              </a:ext>
            </a:extLst>
          </p:cNvPr>
          <p:cNvSpPr txBox="1"/>
          <p:nvPr/>
        </p:nvSpPr>
        <p:spPr>
          <a:xfrm>
            <a:off x="373892" y="3699607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Compare </a:t>
            </a:r>
            <a:r>
              <a:rPr lang="en-US" altLang="zh-CN" sz="3200"/>
              <a:t>its neighbors’ distances to the target vector    </a:t>
            </a:r>
            <a:endParaRPr lang="en-US" altLang="zh-CN" sz="3200" b="1">
              <a:latin typeface="+mj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7DCC2BE-8E9E-CB40-95E2-F36E2F3B4F30}"/>
              </a:ext>
            </a:extLst>
          </p:cNvPr>
          <p:cNvSpPr txBox="1"/>
          <p:nvPr/>
        </p:nvSpPr>
        <p:spPr>
          <a:xfrm>
            <a:off x="373892" y="485625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Add </a:t>
            </a:r>
            <a:r>
              <a:rPr lang="en-US" altLang="zh-CN" sz="3200"/>
              <a:t>its neighbors to the candidate pool, sort them, mark </a:t>
            </a:r>
            <a:r>
              <a:rPr lang="en-US" altLang="zh-CN" sz="3200" b="1"/>
              <a:t>h </a:t>
            </a:r>
            <a:r>
              <a:rPr lang="en-US" altLang="zh-CN" sz="3200"/>
              <a:t>as visited</a:t>
            </a:r>
            <a:endParaRPr lang="en-US" altLang="zh-CN" sz="3200">
              <a:latin typeface="+mj-lt"/>
            </a:endParaRPr>
          </a:p>
        </p:txBody>
      </p:sp>
      <p:sp>
        <p:nvSpPr>
          <p:cNvPr id="22" name="!!t1">
            <a:extLst>
              <a:ext uri="{FF2B5EF4-FFF2-40B4-BE49-F238E27FC236}">
                <a16:creationId xmlns:a16="http://schemas.microsoft.com/office/drawing/2014/main" id="{CFE71D30-570D-0ABB-67EC-CCE59026CF9C}"/>
              </a:ext>
            </a:extLst>
          </p:cNvPr>
          <p:cNvSpPr txBox="1"/>
          <p:nvPr/>
        </p:nvSpPr>
        <p:spPr>
          <a:xfrm>
            <a:off x="373892" y="303412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Read </a:t>
            </a:r>
            <a:r>
              <a:rPr lang="en-US" altLang="zh-CN" sz="3200"/>
              <a:t>its neighbor IDs</a:t>
            </a:r>
            <a:endParaRPr lang="en-US" altLang="zh-CN" sz="3200" b="1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C0AE44-62AB-6E9F-8FD3-DA86D310CAB4}"/>
              </a:ext>
            </a:extLst>
          </p:cNvPr>
          <p:cNvSpPr txBox="1"/>
          <p:nvPr/>
        </p:nvSpPr>
        <p:spPr>
          <a:xfrm>
            <a:off x="4158095" y="4263756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</p:spTree>
    <p:extLst>
      <p:ext uri="{BB962C8B-B14F-4D97-AF65-F5344CB8AC3E}">
        <p14:creationId xmlns:p14="http://schemas.microsoft.com/office/powerpoint/2010/main" val="11121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trike="sngStrike"/>
              <a:t>Low Latency</a:t>
            </a:r>
            <a:r>
              <a:rPr lang="en-US" altLang="zh-CN"/>
              <a:t> Due to Dependency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8" name="左大括号 187">
            <a:extLst>
              <a:ext uri="{FF2B5EF4-FFF2-40B4-BE49-F238E27FC236}">
                <a16:creationId xmlns:a16="http://schemas.microsoft.com/office/drawing/2014/main" id="{31C9E4A6-2627-BA8F-3B81-59EE6642A4EC}"/>
              </a:ext>
            </a:extLst>
          </p:cNvPr>
          <p:cNvSpPr/>
          <p:nvPr/>
        </p:nvSpPr>
        <p:spPr>
          <a:xfrm>
            <a:off x="2007080" y="1305054"/>
            <a:ext cx="436914" cy="149640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左大括号 188">
            <a:extLst>
              <a:ext uri="{FF2B5EF4-FFF2-40B4-BE49-F238E27FC236}">
                <a16:creationId xmlns:a16="http://schemas.microsoft.com/office/drawing/2014/main" id="{8DC2192E-DC0F-2283-871A-0BC422226A99}"/>
              </a:ext>
            </a:extLst>
          </p:cNvPr>
          <p:cNvSpPr/>
          <p:nvPr/>
        </p:nvSpPr>
        <p:spPr>
          <a:xfrm>
            <a:off x="2007080" y="3024628"/>
            <a:ext cx="436914" cy="207562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A10051AA-23C1-3017-DD87-B8CFCE264097}"/>
              </a:ext>
            </a:extLst>
          </p:cNvPr>
          <p:cNvSpPr txBox="1"/>
          <p:nvPr/>
        </p:nvSpPr>
        <p:spPr>
          <a:xfrm>
            <a:off x="117626" y="1700635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/>
              <a:t>SSD I/O</a:t>
            </a:r>
            <a:endParaRPr lang="zh-CN" altLang="en-US" sz="4000" b="1"/>
          </a:p>
        </p:txBody>
      </p:sp>
      <p:sp>
        <p:nvSpPr>
          <p:cNvPr id="191" name="文本框 190">
            <a:extLst>
              <a:ext uri="{FF2B5EF4-FFF2-40B4-BE49-F238E27FC236}">
                <a16:creationId xmlns:a16="http://schemas.microsoft.com/office/drawing/2014/main" id="{3F778F80-9CDE-04CB-43C4-D7829E30861F}"/>
              </a:ext>
            </a:extLst>
          </p:cNvPr>
          <p:cNvSpPr txBox="1"/>
          <p:nvPr/>
        </p:nvSpPr>
        <p:spPr>
          <a:xfrm>
            <a:off x="-70886" y="3685761"/>
            <a:ext cx="2129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/>
              <a:t>Compute</a:t>
            </a:r>
            <a:endParaRPr lang="zh-CN" altLang="en-US" sz="4000" b="1"/>
          </a:p>
        </p:txBody>
      </p:sp>
      <p:cxnSp>
        <p:nvCxnSpPr>
          <p:cNvPr id="193" name="连接符: 曲线 192">
            <a:extLst>
              <a:ext uri="{FF2B5EF4-FFF2-40B4-BE49-F238E27FC236}">
                <a16:creationId xmlns:a16="http://schemas.microsoft.com/office/drawing/2014/main" id="{60CE26D5-E09A-7744-685A-E59C5280F702}"/>
              </a:ext>
            </a:extLst>
          </p:cNvPr>
          <p:cNvCxnSpPr>
            <a:cxnSpLocks/>
            <a:stCxn id="17" idx="3"/>
            <a:endCxn id="15" idx="3"/>
          </p:cNvCxnSpPr>
          <p:nvPr/>
        </p:nvCxnSpPr>
        <p:spPr>
          <a:xfrm>
            <a:off x="6648452" y="2550216"/>
            <a:ext cx="2045970" cy="973616"/>
          </a:xfrm>
          <a:prstGeom prst="curvedConnector3">
            <a:avLst>
              <a:gd name="adj1" fmla="val 109665"/>
            </a:avLst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文本框 195">
            <a:extLst>
              <a:ext uri="{FF2B5EF4-FFF2-40B4-BE49-F238E27FC236}">
                <a16:creationId xmlns:a16="http://schemas.microsoft.com/office/drawing/2014/main" id="{4EC099A6-AD3A-56B4-135F-FA592124664D}"/>
              </a:ext>
            </a:extLst>
          </p:cNvPr>
          <p:cNvSpPr txBox="1"/>
          <p:nvPr/>
        </p:nvSpPr>
        <p:spPr>
          <a:xfrm>
            <a:off x="9385940" y="2721114"/>
            <a:ext cx="2933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/>
              <a:t>Dependency</a:t>
            </a:r>
            <a:endParaRPr lang="zh-CN" altLang="en-US" sz="4000" b="1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D43538A-1F54-789E-BC7C-47E629161654}"/>
              </a:ext>
            </a:extLst>
          </p:cNvPr>
          <p:cNvSpPr/>
          <p:nvPr/>
        </p:nvSpPr>
        <p:spPr>
          <a:xfrm>
            <a:off x="527375" y="5255686"/>
            <a:ext cx="10832509" cy="140637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</a:rPr>
              <a:t>Compute depends on I/O for </a:t>
            </a:r>
            <a:r>
              <a:rPr lang="en-US" altLang="zh-CN" sz="4000" b="1" dirty="0">
                <a:solidFill>
                  <a:srgbClr val="C00000"/>
                </a:solidFill>
              </a:rPr>
              <a:t>neighbor ID</a:t>
            </a:r>
          </a:p>
          <a:p>
            <a:pPr algn="ctr"/>
            <a:r>
              <a:rPr lang="en-US" altLang="zh-CN" sz="4000" dirty="0">
                <a:solidFill>
                  <a:srgbClr val="C00000"/>
                </a:solidFill>
              </a:rPr>
              <a:t>I/O depends on compute for </a:t>
            </a:r>
            <a:r>
              <a:rPr lang="en-US" altLang="zh-CN" sz="4000" b="1" dirty="0">
                <a:solidFill>
                  <a:srgbClr val="C00000"/>
                </a:solidFill>
              </a:rPr>
              <a:t>best candidate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7093273-F4E1-C196-1D4F-C070EE9448A8}"/>
              </a:ext>
            </a:extLst>
          </p:cNvPr>
          <p:cNvSpPr txBox="1"/>
          <p:nvPr/>
        </p:nvSpPr>
        <p:spPr>
          <a:xfrm>
            <a:off x="2443994" y="1234369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Select the nearest unvisited vector h in the </a:t>
            </a:r>
            <a:r>
              <a:rPr lang="en-US" altLang="zh-CN" sz="3200" b="1" i="1">
                <a:solidFill>
                  <a:schemeClr val="accent1"/>
                </a:solidFill>
              </a:rPr>
              <a:t>candidate pool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A4376A5-436D-F4AA-C8C5-0C1D68EB441F}"/>
              </a:ext>
            </a:extLst>
          </p:cNvPr>
          <p:cNvSpPr txBox="1"/>
          <p:nvPr/>
        </p:nvSpPr>
        <p:spPr>
          <a:xfrm>
            <a:off x="2443994" y="2985223"/>
            <a:ext cx="6250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Compare its </a:t>
            </a:r>
            <a:r>
              <a:rPr lang="en-US" altLang="zh-CN" sz="3200" b="1" i="1">
                <a:solidFill>
                  <a:schemeClr val="accent1"/>
                </a:solidFill>
              </a:rPr>
              <a:t>neighbors’ distances </a:t>
            </a:r>
            <a:r>
              <a:rPr lang="en-US" altLang="zh-CN" sz="3200"/>
              <a:t>to the target vector    </a:t>
            </a:r>
            <a:endParaRPr lang="en-US" altLang="zh-CN" sz="3200">
              <a:latin typeface="+mj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78E2F7B-5B2A-3110-1A44-EDB05CEA8C0A}"/>
              </a:ext>
            </a:extLst>
          </p:cNvPr>
          <p:cNvSpPr txBox="1"/>
          <p:nvPr/>
        </p:nvSpPr>
        <p:spPr>
          <a:xfrm>
            <a:off x="2443994" y="4141874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Add its neighbors to the </a:t>
            </a:r>
            <a:r>
              <a:rPr lang="en-US" altLang="zh-CN" sz="3200" b="1" i="1">
                <a:solidFill>
                  <a:schemeClr val="accent1"/>
                </a:solidFill>
              </a:rPr>
              <a:t>candidate pool</a:t>
            </a:r>
            <a:r>
              <a:rPr lang="en-US" altLang="zh-CN" sz="3200"/>
              <a:t>, sort them, mark h as visited</a:t>
            </a:r>
            <a:endParaRPr lang="en-US" altLang="zh-CN" sz="3200">
              <a:latin typeface="+mj-lt"/>
            </a:endParaRPr>
          </a:p>
        </p:txBody>
      </p:sp>
      <p:sp>
        <p:nvSpPr>
          <p:cNvPr id="17" name="!!t1">
            <a:extLst>
              <a:ext uri="{FF2B5EF4-FFF2-40B4-BE49-F238E27FC236}">
                <a16:creationId xmlns:a16="http://schemas.microsoft.com/office/drawing/2014/main" id="{F00CCC09-E881-CA83-1418-FEE6BF403A1C}"/>
              </a:ext>
            </a:extLst>
          </p:cNvPr>
          <p:cNvSpPr txBox="1"/>
          <p:nvPr/>
        </p:nvSpPr>
        <p:spPr>
          <a:xfrm>
            <a:off x="2443994" y="2257828"/>
            <a:ext cx="420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its </a:t>
            </a:r>
            <a:r>
              <a:rPr lang="en-US" altLang="zh-CN" sz="3200" b="1" i="1">
                <a:solidFill>
                  <a:schemeClr val="accent1"/>
                </a:solidFill>
              </a:rPr>
              <a:t>neighbor IDs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78A251D-B6AA-A7E6-9C67-1CD5516C8C44}"/>
              </a:ext>
            </a:extLst>
          </p:cNvPr>
          <p:cNvSpPr txBox="1"/>
          <p:nvPr/>
        </p:nvSpPr>
        <p:spPr>
          <a:xfrm>
            <a:off x="6228197" y="3501746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33970C5D-562A-E90D-B514-3737BBA8AA56}"/>
              </a:ext>
            </a:extLst>
          </p:cNvPr>
          <p:cNvCxnSpPr>
            <a:cxnSpLocks/>
            <a:endCxn id="16" idx="3"/>
          </p:cNvCxnSpPr>
          <p:nvPr/>
        </p:nvCxnSpPr>
        <p:spPr>
          <a:xfrm rot="16200000" flipH="1">
            <a:off x="6549150" y="2359917"/>
            <a:ext cx="2648468" cy="1992664"/>
          </a:xfrm>
          <a:prstGeom prst="curvedConnector4">
            <a:avLst>
              <a:gd name="adj1" fmla="val -133"/>
              <a:gd name="adj2" fmla="val 120359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3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/>
      <p:bldP spid="191" grpId="0"/>
      <p:bldP spid="19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trike="sngStrike"/>
              <a:t>Low Latency</a:t>
            </a:r>
            <a:r>
              <a:rPr lang="en-US" altLang="zh-CN"/>
              <a:t> Due to Dependency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FD80875-CF8F-FE86-9D31-9BB58497E702}"/>
              </a:ext>
            </a:extLst>
          </p:cNvPr>
          <p:cNvSpPr txBox="1"/>
          <p:nvPr/>
        </p:nvSpPr>
        <p:spPr>
          <a:xfrm>
            <a:off x="2657717" y="1857833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Compute</a:t>
            </a:r>
            <a:endParaRPr lang="zh-CN" altLang="en-US" sz="320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0EF026B-8B5E-00BD-6F95-EA262415656E}"/>
              </a:ext>
            </a:extLst>
          </p:cNvPr>
          <p:cNvSpPr txBox="1"/>
          <p:nvPr/>
        </p:nvSpPr>
        <p:spPr>
          <a:xfrm>
            <a:off x="7472029" y="1857833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SSD I/O</a:t>
            </a:r>
            <a:endParaRPr lang="zh-CN" altLang="en-US" sz="320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8D422EE-E0F6-0CE3-1FA3-EB0AF0865A43}"/>
              </a:ext>
            </a:extLst>
          </p:cNvPr>
          <p:cNvSpPr/>
          <p:nvPr/>
        </p:nvSpPr>
        <p:spPr>
          <a:xfrm>
            <a:off x="1713506" y="3617160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C8F6526-F514-CFBC-9697-55C16DC4DDE5}"/>
              </a:ext>
            </a:extLst>
          </p:cNvPr>
          <p:cNvSpPr/>
          <p:nvPr/>
        </p:nvSpPr>
        <p:spPr>
          <a:xfrm>
            <a:off x="3803195" y="2985295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A6FAA04-C80E-9F99-0FA4-D1C5169661D0}"/>
              </a:ext>
            </a:extLst>
          </p:cNvPr>
          <p:cNvSpPr/>
          <p:nvPr/>
        </p:nvSpPr>
        <p:spPr>
          <a:xfrm>
            <a:off x="4586391" y="3617160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9594616-25E5-6C42-9F60-D6CDFDD6297F}"/>
              </a:ext>
            </a:extLst>
          </p:cNvPr>
          <p:cNvSpPr/>
          <p:nvPr/>
        </p:nvSpPr>
        <p:spPr>
          <a:xfrm>
            <a:off x="6670182" y="2985295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B2AA02-B3F3-BAC3-37BA-BFB041D7C925}"/>
              </a:ext>
            </a:extLst>
          </p:cNvPr>
          <p:cNvSpPr/>
          <p:nvPr/>
        </p:nvSpPr>
        <p:spPr>
          <a:xfrm>
            <a:off x="7459276" y="3617160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8644040-7117-E260-F6F4-B13FED96B4BB}"/>
              </a:ext>
            </a:extLst>
          </p:cNvPr>
          <p:cNvSpPr/>
          <p:nvPr/>
        </p:nvSpPr>
        <p:spPr>
          <a:xfrm>
            <a:off x="9548965" y="2985295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B1B1363B-2C4D-EAF1-ED9D-A3FAF9D5CAC3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3797297" y="3934660"/>
            <a:ext cx="789094" cy="0"/>
          </a:xfrm>
          <a:prstGeom prst="line">
            <a:avLst/>
          </a:prstGeom>
          <a:ln w="5715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624B52BE-E871-36CF-40B1-7C471089DB3C}"/>
              </a:ext>
            </a:extLst>
          </p:cNvPr>
          <p:cNvCxnSpPr>
            <a:cxnSpLocks/>
            <a:stCxn id="35" idx="3"/>
            <a:endCxn id="37" idx="1"/>
          </p:cNvCxnSpPr>
          <p:nvPr/>
        </p:nvCxnSpPr>
        <p:spPr>
          <a:xfrm>
            <a:off x="6670182" y="3934660"/>
            <a:ext cx="789094" cy="0"/>
          </a:xfrm>
          <a:prstGeom prst="line">
            <a:avLst/>
          </a:prstGeom>
          <a:ln w="5715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89688162-BCDD-A6EB-229E-56309CAF125D}"/>
              </a:ext>
            </a:extLst>
          </p:cNvPr>
          <p:cNvSpPr txBox="1"/>
          <p:nvPr/>
        </p:nvSpPr>
        <p:spPr>
          <a:xfrm>
            <a:off x="0" y="11789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Best-first search (1 candidate at a time)</a:t>
            </a:r>
          </a:p>
        </p:txBody>
      </p:sp>
      <p:sp>
        <p:nvSpPr>
          <p:cNvPr id="141" name="矩形: 圆角 140">
            <a:extLst>
              <a:ext uri="{FF2B5EF4-FFF2-40B4-BE49-F238E27FC236}">
                <a16:creationId xmlns:a16="http://schemas.microsoft.com/office/drawing/2014/main" id="{955FD2BD-F74A-C6CF-04AC-392100DA0D82}"/>
              </a:ext>
            </a:extLst>
          </p:cNvPr>
          <p:cNvSpPr/>
          <p:nvPr/>
        </p:nvSpPr>
        <p:spPr>
          <a:xfrm>
            <a:off x="1250581" y="4981074"/>
            <a:ext cx="9596993" cy="16374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4000">
                <a:solidFill>
                  <a:srgbClr val="C00000"/>
                </a:solidFill>
              </a:rPr>
              <a:t>Compute and I/O </a:t>
            </a:r>
            <a:r>
              <a:rPr lang="en-US" altLang="zh-CN" sz="4000" b="1">
                <a:solidFill>
                  <a:srgbClr val="C00000"/>
                </a:solidFill>
              </a:rPr>
              <a:t>cannot fully overlap</a:t>
            </a:r>
            <a:r>
              <a:rPr lang="en-US" altLang="zh-CN" sz="4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506941D-9FD3-519E-8EA2-A47A16C0DD73}"/>
              </a:ext>
            </a:extLst>
          </p:cNvPr>
          <p:cNvSpPr/>
          <p:nvPr/>
        </p:nvSpPr>
        <p:spPr>
          <a:xfrm>
            <a:off x="1786078" y="1861606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81B988C-0AF5-B049-AFF3-90C4D0B82047}"/>
              </a:ext>
            </a:extLst>
          </p:cNvPr>
          <p:cNvSpPr/>
          <p:nvPr/>
        </p:nvSpPr>
        <p:spPr>
          <a:xfrm>
            <a:off x="6600390" y="1861606"/>
            <a:ext cx="777298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</p:spTree>
    <p:extLst>
      <p:ext uri="{BB962C8B-B14F-4D97-AF65-F5344CB8AC3E}">
        <p14:creationId xmlns:p14="http://schemas.microsoft.com/office/powerpoint/2010/main" val="5649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Gill Sans SemiBold" charset="0"/>
                <a:cs typeface="Gill Sans SemiBold" charset="0"/>
              </a:rPr>
              <a:t>Vector: Powerful Data Representation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2" name="图片 21" descr="背景图案&#10;&#10;AI 生成的内容可能不正确。">
            <a:extLst>
              <a:ext uri="{FF2B5EF4-FFF2-40B4-BE49-F238E27FC236}">
                <a16:creationId xmlns:a16="http://schemas.microsoft.com/office/drawing/2014/main" id="{B941BFB0-EC3E-880C-57AD-0651991F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85" y="1533344"/>
            <a:ext cx="2732110" cy="273211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E3E9EF6-65C4-67F3-BA36-4294110FB7A8}"/>
              </a:ext>
            </a:extLst>
          </p:cNvPr>
          <p:cNvSpPr txBox="1"/>
          <p:nvPr/>
        </p:nvSpPr>
        <p:spPr>
          <a:xfrm>
            <a:off x="594710" y="4058472"/>
            <a:ext cx="2361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/>
              <a:t>Raw Data</a:t>
            </a:r>
          </a:p>
          <a:p>
            <a:pPr algn="ctr"/>
            <a:r>
              <a:rPr lang="en-US" altLang="zh-CN" sz="2400"/>
              <a:t>(e.g., text, image)</a:t>
            </a:r>
            <a:endParaRPr lang="zh-CN" altLang="en-US" sz="240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6D3A583-A183-F724-2FDA-29DC01A7B760}"/>
              </a:ext>
            </a:extLst>
          </p:cNvPr>
          <p:cNvSpPr txBox="1"/>
          <p:nvPr/>
        </p:nvSpPr>
        <p:spPr>
          <a:xfrm>
            <a:off x="3171819" y="4427804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Embedding Model</a:t>
            </a:r>
            <a:endParaRPr lang="zh-CN" altLang="en-US" sz="240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34FAE27-71A3-29AB-3C77-9106CBC6CB88}"/>
              </a:ext>
            </a:extLst>
          </p:cNvPr>
          <p:cNvCxnSpPr>
            <a:cxnSpLocks/>
          </p:cNvCxnSpPr>
          <p:nvPr/>
        </p:nvCxnSpPr>
        <p:spPr>
          <a:xfrm>
            <a:off x="2749754" y="2899399"/>
            <a:ext cx="480231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35C0EF3E-3072-AA31-F94B-6987FBD22C4B}"/>
              </a:ext>
            </a:extLst>
          </p:cNvPr>
          <p:cNvSpPr txBox="1"/>
          <p:nvPr/>
        </p:nvSpPr>
        <p:spPr>
          <a:xfrm>
            <a:off x="6105336" y="1710284"/>
            <a:ext cx="3233737" cy="21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/>
              <a:t>[ 1,  4,  7,  -9, …</a:t>
            </a:r>
            <a:r>
              <a:rPr lang="en-US" altLang="zh-CN" sz="3600"/>
              <a:t> </a:t>
            </a:r>
            <a:r>
              <a:rPr lang="en-US" altLang="zh-CN" sz="3600" b="1"/>
              <a:t>]</a:t>
            </a:r>
          </a:p>
          <a:p>
            <a:pPr>
              <a:lnSpc>
                <a:spcPct val="130000"/>
              </a:lnSpc>
            </a:pPr>
            <a:r>
              <a:rPr lang="en-US" altLang="zh-CN" sz="3600" b="1"/>
              <a:t>[ 2,  4,  6,  -9, … ]</a:t>
            </a:r>
          </a:p>
          <a:p>
            <a:pPr>
              <a:lnSpc>
                <a:spcPct val="130000"/>
              </a:lnSpc>
            </a:pPr>
            <a:r>
              <a:rPr lang="en-US" altLang="zh-CN" sz="3600" b="1"/>
              <a:t>[-5,  1,  2,   3, … ]</a:t>
            </a:r>
            <a:endParaRPr lang="zh-CN" altLang="en-US" sz="3600" b="1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52979AD-D2B7-B45E-D26F-C1FB86624961}"/>
              </a:ext>
            </a:extLst>
          </p:cNvPr>
          <p:cNvSpPr txBox="1"/>
          <p:nvPr/>
        </p:nvSpPr>
        <p:spPr>
          <a:xfrm>
            <a:off x="6053134" y="4427804"/>
            <a:ext cx="339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/>
              <a:t>High-Dimensional Vectors</a:t>
            </a:r>
            <a:endParaRPr lang="zh-CN" altLang="en-US" sz="2400"/>
          </a:p>
        </p:txBody>
      </p:sp>
      <p:pic>
        <p:nvPicPr>
          <p:cNvPr id="28" name="图片 27" descr="形状&#10;&#10;AI 生成的内容可能不正确。">
            <a:extLst>
              <a:ext uri="{FF2B5EF4-FFF2-40B4-BE49-F238E27FC236}">
                <a16:creationId xmlns:a16="http://schemas.microsoft.com/office/drawing/2014/main" id="{943928B4-57FF-2E98-E544-26626DBBD6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6" y="1599829"/>
            <a:ext cx="830997" cy="830997"/>
          </a:xfrm>
          <a:prstGeom prst="rect">
            <a:avLst/>
          </a:prstGeom>
        </p:spPr>
      </p:pic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DF4775B-4E8D-603A-0AE7-D12DE44BFCF6}"/>
              </a:ext>
            </a:extLst>
          </p:cNvPr>
          <p:cNvCxnSpPr>
            <a:cxnSpLocks/>
          </p:cNvCxnSpPr>
          <p:nvPr/>
        </p:nvCxnSpPr>
        <p:spPr>
          <a:xfrm>
            <a:off x="2749754" y="2123111"/>
            <a:ext cx="480231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0171856-C6C9-B1DD-AE4F-3A1A9E709226}"/>
              </a:ext>
            </a:extLst>
          </p:cNvPr>
          <p:cNvCxnSpPr>
            <a:cxnSpLocks/>
          </p:cNvCxnSpPr>
          <p:nvPr/>
        </p:nvCxnSpPr>
        <p:spPr>
          <a:xfrm>
            <a:off x="2749754" y="3718548"/>
            <a:ext cx="480231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 descr="形状&#10;&#10;AI 生成的内容可能不正确。">
            <a:extLst>
              <a:ext uri="{FF2B5EF4-FFF2-40B4-BE49-F238E27FC236}">
                <a16:creationId xmlns:a16="http://schemas.microsoft.com/office/drawing/2014/main" id="{989D4A10-61C7-385B-47E4-0ADAA1A985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5" y="2504104"/>
            <a:ext cx="830997" cy="830997"/>
          </a:xfrm>
          <a:prstGeom prst="rect">
            <a:avLst/>
          </a:prstGeom>
        </p:spPr>
      </p:pic>
      <p:pic>
        <p:nvPicPr>
          <p:cNvPr id="32" name="图片 31" descr="形状&#10;&#10;AI 生成的内容可能不正确。">
            <a:extLst>
              <a:ext uri="{FF2B5EF4-FFF2-40B4-BE49-F238E27FC236}">
                <a16:creationId xmlns:a16="http://schemas.microsoft.com/office/drawing/2014/main" id="{C3F398A6-FFFC-D501-83E8-3EAF075A9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1" y="3335306"/>
            <a:ext cx="766483" cy="766483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C4923FD-9FBC-3D1C-CB2A-2118DF809414}"/>
              </a:ext>
            </a:extLst>
          </p:cNvPr>
          <p:cNvSpPr txBox="1"/>
          <p:nvPr/>
        </p:nvSpPr>
        <p:spPr>
          <a:xfrm>
            <a:off x="17643" y="1686370"/>
            <a:ext cx="1670121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/>
              <a:t>Cat</a:t>
            </a:r>
          </a:p>
          <a:p>
            <a:pPr algn="r">
              <a:lnSpc>
                <a:spcPct val="150000"/>
              </a:lnSpc>
            </a:pPr>
            <a:r>
              <a:rPr lang="en-US" altLang="zh-CN" sz="3200"/>
              <a:t>Cat Face</a:t>
            </a:r>
          </a:p>
          <a:p>
            <a:pPr algn="r">
              <a:lnSpc>
                <a:spcPct val="150000"/>
              </a:lnSpc>
            </a:pPr>
            <a:r>
              <a:rPr lang="en-US" altLang="zh-CN" sz="3200"/>
              <a:t>Glasses</a:t>
            </a:r>
            <a:endParaRPr lang="zh-CN" altLang="en-US" sz="3200"/>
          </a:p>
        </p:txBody>
      </p:sp>
      <p:sp>
        <p:nvSpPr>
          <p:cNvPr id="34" name="右大括号 33">
            <a:extLst>
              <a:ext uri="{FF2B5EF4-FFF2-40B4-BE49-F238E27FC236}">
                <a16:creationId xmlns:a16="http://schemas.microsoft.com/office/drawing/2014/main" id="{E6876B66-2335-4DBE-021F-2A743B26D87F}"/>
              </a:ext>
            </a:extLst>
          </p:cNvPr>
          <p:cNvSpPr/>
          <p:nvPr/>
        </p:nvSpPr>
        <p:spPr>
          <a:xfrm>
            <a:off x="9377175" y="2121585"/>
            <a:ext cx="343090" cy="602564"/>
          </a:xfrm>
          <a:prstGeom prst="righ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A0A4A4F-99E2-9F38-DB65-B66FBFAF021B}"/>
              </a:ext>
            </a:extLst>
          </p:cNvPr>
          <p:cNvSpPr txBox="1"/>
          <p:nvPr/>
        </p:nvSpPr>
        <p:spPr>
          <a:xfrm>
            <a:off x="9753602" y="1876485"/>
            <a:ext cx="20563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</a:rPr>
              <a:t>Similar</a:t>
            </a:r>
          </a:p>
          <a:p>
            <a:r>
              <a:rPr lang="en-US" altLang="zh-CN" sz="3200" b="1" dirty="0">
                <a:solidFill>
                  <a:schemeClr val="accent1"/>
                </a:solidFill>
              </a:rPr>
              <a:t>Distance: 2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36" name="右大括号 35">
            <a:extLst>
              <a:ext uri="{FF2B5EF4-FFF2-40B4-BE49-F238E27FC236}">
                <a16:creationId xmlns:a16="http://schemas.microsoft.com/office/drawing/2014/main" id="{91FB5FA8-A0F4-3FBD-6A91-8845B07C7D4E}"/>
              </a:ext>
            </a:extLst>
          </p:cNvPr>
          <p:cNvSpPr/>
          <p:nvPr/>
        </p:nvSpPr>
        <p:spPr>
          <a:xfrm>
            <a:off x="9377175" y="3051445"/>
            <a:ext cx="343090" cy="653784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C2B1B63-FC74-8253-7AE9-618C0C688908}"/>
              </a:ext>
            </a:extLst>
          </p:cNvPr>
          <p:cNvSpPr txBox="1"/>
          <p:nvPr/>
        </p:nvSpPr>
        <p:spPr>
          <a:xfrm>
            <a:off x="9753602" y="2836002"/>
            <a:ext cx="2473113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Different</a:t>
            </a:r>
          </a:p>
          <a:p>
            <a:r>
              <a:rPr lang="en-US" altLang="zh-CN" sz="3200" b="1" dirty="0">
                <a:solidFill>
                  <a:srgbClr val="C00000"/>
                </a:solidFill>
              </a:rPr>
              <a:t>Distance: 218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491DF08F-796A-4A14-8765-3968FA7BF4AA}"/>
              </a:ext>
            </a:extLst>
          </p:cNvPr>
          <p:cNvSpPr/>
          <p:nvPr/>
        </p:nvSpPr>
        <p:spPr>
          <a:xfrm>
            <a:off x="1297504" y="5417046"/>
            <a:ext cx="9596993" cy="101081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accent1"/>
                </a:solidFill>
              </a:rPr>
              <a:t>Vector distance </a:t>
            </a:r>
            <a:r>
              <a:rPr lang="en-US" altLang="zh-CN" sz="4000">
                <a:solidFill>
                  <a:schemeClr val="accent1"/>
                </a:solidFill>
              </a:rPr>
              <a:t>reflects</a:t>
            </a:r>
            <a:r>
              <a:rPr lang="en-US" altLang="zh-CN" sz="4000" b="1">
                <a:solidFill>
                  <a:schemeClr val="accent1"/>
                </a:solidFill>
              </a:rPr>
              <a:t> data similarity</a:t>
            </a:r>
            <a:endParaRPr lang="zh-CN" altLang="en-US" sz="40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37" grpId="0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trike="sngStrike"/>
              <a:t>Low Latency</a:t>
            </a:r>
            <a:r>
              <a:rPr lang="en-US" altLang="zh-CN"/>
              <a:t> Due to Dependency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4" name="矩形: 圆角 203">
            <a:extLst>
              <a:ext uri="{FF2B5EF4-FFF2-40B4-BE49-F238E27FC236}">
                <a16:creationId xmlns:a16="http://schemas.microsoft.com/office/drawing/2014/main" id="{F1F04702-9CD1-F3D0-1457-EAF83B6E4907}"/>
              </a:ext>
            </a:extLst>
          </p:cNvPr>
          <p:cNvSpPr/>
          <p:nvPr/>
        </p:nvSpPr>
        <p:spPr>
          <a:xfrm>
            <a:off x="1250581" y="5710981"/>
            <a:ext cx="9596993" cy="8948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4000">
                <a:solidFill>
                  <a:srgbClr val="C00000"/>
                </a:solidFill>
              </a:rPr>
              <a:t>SSD I/O pipeline </a:t>
            </a:r>
            <a:r>
              <a:rPr lang="en-US" altLang="zh-CN" sz="4000" b="1">
                <a:solidFill>
                  <a:srgbClr val="C00000"/>
                </a:solidFill>
              </a:rPr>
              <a:t>cannot be fully utilized…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B4D17C69-EC35-C53F-6049-FEB150E6C359}"/>
              </a:ext>
            </a:extLst>
          </p:cNvPr>
          <p:cNvSpPr/>
          <p:nvPr/>
        </p:nvSpPr>
        <p:spPr>
          <a:xfrm>
            <a:off x="1713506" y="3620293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C46A481-372C-47C7-505C-3B8E13693759}"/>
              </a:ext>
            </a:extLst>
          </p:cNvPr>
          <p:cNvSpPr/>
          <p:nvPr/>
        </p:nvSpPr>
        <p:spPr>
          <a:xfrm>
            <a:off x="4502147" y="2985293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14B9C7A8-2F9D-6805-FF47-49130B67F1DF}"/>
              </a:ext>
            </a:extLst>
          </p:cNvPr>
          <p:cNvSpPr/>
          <p:nvPr/>
        </p:nvSpPr>
        <p:spPr>
          <a:xfrm>
            <a:off x="2418356" y="4251596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8B3A14C-E3A5-B0C7-88C4-967964519253}"/>
              </a:ext>
            </a:extLst>
          </p:cNvPr>
          <p:cNvSpPr/>
          <p:nvPr/>
        </p:nvSpPr>
        <p:spPr>
          <a:xfrm>
            <a:off x="5279445" y="2985293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B26C217-B124-6099-2849-3CCD7F45A0BB}"/>
              </a:ext>
            </a:extLst>
          </p:cNvPr>
          <p:cNvSpPr/>
          <p:nvPr/>
        </p:nvSpPr>
        <p:spPr>
          <a:xfrm>
            <a:off x="6056743" y="3616596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D897791F-8267-6197-CB36-FA6A5BFE8FA7}"/>
              </a:ext>
            </a:extLst>
          </p:cNvPr>
          <p:cNvSpPr/>
          <p:nvPr/>
        </p:nvSpPr>
        <p:spPr>
          <a:xfrm>
            <a:off x="6761593" y="4247899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B8031B0D-B517-A252-C410-A13D48D75D71}"/>
              </a:ext>
            </a:extLst>
          </p:cNvPr>
          <p:cNvCxnSpPr>
            <a:cxnSpLocks/>
            <a:stCxn id="60" idx="1"/>
            <a:endCxn id="61" idx="3"/>
          </p:cNvCxnSpPr>
          <p:nvPr/>
        </p:nvCxnSpPr>
        <p:spPr>
          <a:xfrm>
            <a:off x="4502147" y="3302793"/>
            <a:ext cx="0" cy="12663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>
            <a:extLst>
              <a:ext uri="{FF2B5EF4-FFF2-40B4-BE49-F238E27FC236}">
                <a16:creationId xmlns:a16="http://schemas.microsoft.com/office/drawing/2014/main" id="{BC0EED82-EA93-B6C4-2807-F70A1E035771}"/>
              </a:ext>
            </a:extLst>
          </p:cNvPr>
          <p:cNvSpPr/>
          <p:nvPr/>
        </p:nvSpPr>
        <p:spPr>
          <a:xfrm>
            <a:off x="8845384" y="2985293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4A03D158-8DE9-B965-3E02-8EA6F0AEA6FD}"/>
              </a:ext>
            </a:extLst>
          </p:cNvPr>
          <p:cNvSpPr/>
          <p:nvPr/>
        </p:nvSpPr>
        <p:spPr>
          <a:xfrm>
            <a:off x="9622682" y="2985293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1ED7C07D-F14F-F8EB-3726-F17A4BCDB84B}"/>
              </a:ext>
            </a:extLst>
          </p:cNvPr>
          <p:cNvCxnSpPr>
            <a:cxnSpLocks/>
            <a:stCxn id="130" idx="1"/>
            <a:endCxn id="128" idx="3"/>
          </p:cNvCxnSpPr>
          <p:nvPr/>
        </p:nvCxnSpPr>
        <p:spPr>
          <a:xfrm>
            <a:off x="8845384" y="3302793"/>
            <a:ext cx="0" cy="12626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矩形 132">
            <a:extLst>
              <a:ext uri="{FF2B5EF4-FFF2-40B4-BE49-F238E27FC236}">
                <a16:creationId xmlns:a16="http://schemas.microsoft.com/office/drawing/2014/main" id="{33184772-CA76-C427-7571-6435D7F13052}"/>
              </a:ext>
            </a:extLst>
          </p:cNvPr>
          <p:cNvSpPr/>
          <p:nvPr/>
        </p:nvSpPr>
        <p:spPr>
          <a:xfrm>
            <a:off x="1786078" y="1861606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9FD80875-CF8F-FE86-9D31-9BB58497E702}"/>
              </a:ext>
            </a:extLst>
          </p:cNvPr>
          <p:cNvSpPr txBox="1"/>
          <p:nvPr/>
        </p:nvSpPr>
        <p:spPr>
          <a:xfrm>
            <a:off x="2657717" y="1857831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Compute</a:t>
            </a:r>
            <a:endParaRPr lang="zh-CN" altLang="en-US" sz="3200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3E5B70DB-1567-C504-2F55-0262FE2C4842}"/>
              </a:ext>
            </a:extLst>
          </p:cNvPr>
          <p:cNvSpPr/>
          <p:nvPr/>
        </p:nvSpPr>
        <p:spPr>
          <a:xfrm>
            <a:off x="6600390" y="1861606"/>
            <a:ext cx="777298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C0EF026B-8B5E-00BD-6F95-EA262415656E}"/>
              </a:ext>
            </a:extLst>
          </p:cNvPr>
          <p:cNvSpPr txBox="1"/>
          <p:nvPr/>
        </p:nvSpPr>
        <p:spPr>
          <a:xfrm>
            <a:off x="7472029" y="1857831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SSD I/O</a:t>
            </a:r>
            <a:endParaRPr lang="zh-CN" altLang="en-US" sz="3200"/>
          </a:p>
        </p:txBody>
      </p: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83655F09-8897-65D0-8698-EB174D43A51E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3797297" y="3934096"/>
            <a:ext cx="704849" cy="3697"/>
          </a:xfrm>
          <a:prstGeom prst="line">
            <a:avLst/>
          </a:prstGeom>
          <a:ln w="5715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FDBBF70B-01B9-D4DE-E81A-FE207382B571}"/>
              </a:ext>
            </a:extLst>
          </p:cNvPr>
          <p:cNvCxnSpPr>
            <a:cxnSpLocks/>
          </p:cNvCxnSpPr>
          <p:nvPr/>
        </p:nvCxnSpPr>
        <p:spPr>
          <a:xfrm flipV="1">
            <a:off x="8140534" y="3926702"/>
            <a:ext cx="704849" cy="3697"/>
          </a:xfrm>
          <a:prstGeom prst="line">
            <a:avLst/>
          </a:prstGeom>
          <a:ln w="5715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文本框 138">
            <a:extLst>
              <a:ext uri="{FF2B5EF4-FFF2-40B4-BE49-F238E27FC236}">
                <a16:creationId xmlns:a16="http://schemas.microsoft.com/office/drawing/2014/main" id="{CD303DAA-ABA3-6BFF-8D5E-512561636A04}"/>
              </a:ext>
            </a:extLst>
          </p:cNvPr>
          <p:cNvSpPr txBox="1"/>
          <p:nvPr/>
        </p:nvSpPr>
        <p:spPr>
          <a:xfrm>
            <a:off x="4502146" y="3600888"/>
            <a:ext cx="155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cannot</a:t>
            </a:r>
            <a:endParaRPr lang="zh-CN" altLang="en-US" sz="3200" b="1"/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7EBFCE8E-9AB4-3947-6D63-3BBA6FCC2800}"/>
              </a:ext>
            </a:extLst>
          </p:cNvPr>
          <p:cNvSpPr txBox="1"/>
          <p:nvPr/>
        </p:nvSpPr>
        <p:spPr>
          <a:xfrm>
            <a:off x="8845383" y="3610931"/>
            <a:ext cx="155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overlap</a:t>
            </a:r>
            <a:endParaRPr lang="zh-CN" altLang="en-US" sz="3200" b="1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FA1A78-6DBA-23C2-6058-7C0769456238}"/>
              </a:ext>
            </a:extLst>
          </p:cNvPr>
          <p:cNvSpPr txBox="1"/>
          <p:nvPr/>
        </p:nvSpPr>
        <p:spPr>
          <a:xfrm>
            <a:off x="0" y="11789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Best-first search (2 candidates at a time)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B868EA7-ED80-E600-64DD-F6C61D534CBD}"/>
              </a:ext>
            </a:extLst>
          </p:cNvPr>
          <p:cNvSpPr/>
          <p:nvPr/>
        </p:nvSpPr>
        <p:spPr>
          <a:xfrm>
            <a:off x="1250581" y="4981074"/>
            <a:ext cx="9596993" cy="16374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4000">
                <a:solidFill>
                  <a:srgbClr val="C00000"/>
                </a:solidFill>
              </a:rPr>
              <a:t>Compute and I/O </a:t>
            </a:r>
            <a:r>
              <a:rPr lang="en-US" altLang="zh-CN" sz="4000" b="1">
                <a:solidFill>
                  <a:srgbClr val="C00000"/>
                </a:solidFill>
              </a:rPr>
              <a:t>cannot fully overlap</a:t>
            </a:r>
            <a:r>
              <a:rPr lang="en-US" altLang="zh-CN" sz="400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34103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Break the Dependency… Is it Possible?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B4D17C69-EC35-C53F-6049-FEB150E6C359}"/>
              </a:ext>
            </a:extLst>
          </p:cNvPr>
          <p:cNvSpPr/>
          <p:nvPr/>
        </p:nvSpPr>
        <p:spPr>
          <a:xfrm>
            <a:off x="1713506" y="3616596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C46A481-372C-47C7-505C-3B8E13693759}"/>
              </a:ext>
            </a:extLst>
          </p:cNvPr>
          <p:cNvSpPr/>
          <p:nvPr/>
        </p:nvSpPr>
        <p:spPr>
          <a:xfrm>
            <a:off x="3799564" y="2985293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14B9C7A8-2F9D-6805-FF47-49130B67F1DF}"/>
              </a:ext>
            </a:extLst>
          </p:cNvPr>
          <p:cNvSpPr/>
          <p:nvPr/>
        </p:nvSpPr>
        <p:spPr>
          <a:xfrm>
            <a:off x="2418356" y="4251596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8B3A14C-E3A5-B0C7-88C4-967964519253}"/>
              </a:ext>
            </a:extLst>
          </p:cNvPr>
          <p:cNvSpPr/>
          <p:nvPr/>
        </p:nvSpPr>
        <p:spPr>
          <a:xfrm>
            <a:off x="4576862" y="2985406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B26C217-B124-6099-2849-3CCD7F45A0BB}"/>
              </a:ext>
            </a:extLst>
          </p:cNvPr>
          <p:cNvSpPr/>
          <p:nvPr/>
        </p:nvSpPr>
        <p:spPr>
          <a:xfrm>
            <a:off x="3799318" y="3616596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D897791F-8267-6197-CB36-FA6A5BFE8FA7}"/>
              </a:ext>
            </a:extLst>
          </p:cNvPr>
          <p:cNvSpPr/>
          <p:nvPr/>
        </p:nvSpPr>
        <p:spPr>
          <a:xfrm>
            <a:off x="4502147" y="4251596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BC0EED82-EA93-B6C4-2807-F70A1E035771}"/>
              </a:ext>
            </a:extLst>
          </p:cNvPr>
          <p:cNvSpPr/>
          <p:nvPr/>
        </p:nvSpPr>
        <p:spPr>
          <a:xfrm>
            <a:off x="5883109" y="2981596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4A03D158-8DE9-B965-3E02-8EA6F0AEA6FD}"/>
              </a:ext>
            </a:extLst>
          </p:cNvPr>
          <p:cNvSpPr/>
          <p:nvPr/>
        </p:nvSpPr>
        <p:spPr>
          <a:xfrm>
            <a:off x="6660407" y="2981596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33184772-CA76-C427-7571-6435D7F13052}"/>
              </a:ext>
            </a:extLst>
          </p:cNvPr>
          <p:cNvSpPr/>
          <p:nvPr/>
        </p:nvSpPr>
        <p:spPr>
          <a:xfrm>
            <a:off x="1786078" y="1861606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9FD80875-CF8F-FE86-9D31-9BB58497E702}"/>
              </a:ext>
            </a:extLst>
          </p:cNvPr>
          <p:cNvSpPr txBox="1"/>
          <p:nvPr/>
        </p:nvSpPr>
        <p:spPr>
          <a:xfrm>
            <a:off x="2657717" y="1857831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Compute</a:t>
            </a:r>
            <a:endParaRPr lang="zh-CN" altLang="en-US" sz="3200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3E5B70DB-1567-C504-2F55-0262FE2C4842}"/>
              </a:ext>
            </a:extLst>
          </p:cNvPr>
          <p:cNvSpPr/>
          <p:nvPr/>
        </p:nvSpPr>
        <p:spPr>
          <a:xfrm>
            <a:off x="6600390" y="1861606"/>
            <a:ext cx="777298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C0EF026B-8B5E-00BD-6F95-EA262415656E}"/>
              </a:ext>
            </a:extLst>
          </p:cNvPr>
          <p:cNvSpPr txBox="1"/>
          <p:nvPr/>
        </p:nvSpPr>
        <p:spPr>
          <a:xfrm>
            <a:off x="7472029" y="1857831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SSD I/O</a:t>
            </a:r>
            <a:endParaRPr lang="zh-CN" altLang="en-US" sz="320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FA1A78-6DBA-23C2-6058-7C0769456238}"/>
              </a:ext>
            </a:extLst>
          </p:cNvPr>
          <p:cNvSpPr txBox="1"/>
          <p:nvPr/>
        </p:nvSpPr>
        <p:spPr>
          <a:xfrm>
            <a:off x="0" y="11789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Our approach: </a:t>
            </a:r>
            <a:r>
              <a:rPr lang="en-US" altLang="zh-CN" sz="3200" b="1" err="1"/>
              <a:t>PipeSearch</a:t>
            </a:r>
            <a:r>
              <a:rPr lang="en-US" altLang="zh-CN" sz="3200" b="1"/>
              <a:t> (I/O pipeline width = 2)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938C52-FB9B-DC35-1627-258E2351A21D}"/>
              </a:ext>
            </a:extLst>
          </p:cNvPr>
          <p:cNvSpPr/>
          <p:nvPr/>
        </p:nvSpPr>
        <p:spPr>
          <a:xfrm>
            <a:off x="5883109" y="3616596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8226CE-71A9-D1CB-4990-D1E103D87F0A}"/>
              </a:ext>
            </a:extLst>
          </p:cNvPr>
          <p:cNvSpPr/>
          <p:nvPr/>
        </p:nvSpPr>
        <p:spPr>
          <a:xfrm>
            <a:off x="6585938" y="4251596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9C5511-7345-A4C1-1271-5C67CFBC7301}"/>
              </a:ext>
            </a:extLst>
          </p:cNvPr>
          <p:cNvSpPr/>
          <p:nvPr/>
        </p:nvSpPr>
        <p:spPr>
          <a:xfrm>
            <a:off x="7966900" y="2983445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2F89AC9-6EE3-6AD9-E02B-57E54ADE6421}"/>
              </a:ext>
            </a:extLst>
          </p:cNvPr>
          <p:cNvSpPr/>
          <p:nvPr/>
        </p:nvSpPr>
        <p:spPr>
          <a:xfrm>
            <a:off x="8744198" y="2983445"/>
            <a:ext cx="777298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C378C60-2723-C5A4-04C7-97412A0B68B0}"/>
              </a:ext>
            </a:extLst>
          </p:cNvPr>
          <p:cNvSpPr/>
          <p:nvPr/>
        </p:nvSpPr>
        <p:spPr>
          <a:xfrm>
            <a:off x="7966900" y="3616596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92C8033-2654-E419-B294-EB12DD96A6E0}"/>
              </a:ext>
            </a:extLst>
          </p:cNvPr>
          <p:cNvSpPr/>
          <p:nvPr/>
        </p:nvSpPr>
        <p:spPr>
          <a:xfrm>
            <a:off x="8669729" y="4251596"/>
            <a:ext cx="2083791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88A2D26-3824-283D-3562-4D13B907762F}"/>
              </a:ext>
            </a:extLst>
          </p:cNvPr>
          <p:cNvSpPr/>
          <p:nvPr/>
        </p:nvSpPr>
        <p:spPr>
          <a:xfrm>
            <a:off x="1297503" y="5257725"/>
            <a:ext cx="9596993" cy="140433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>
                <a:solidFill>
                  <a:schemeClr val="accent1"/>
                </a:solidFill>
              </a:rPr>
              <a:t>Idea: decide SSD I/O </a:t>
            </a:r>
            <a:r>
              <a:rPr lang="en-US" altLang="zh-CN" sz="4000" b="1" i="1">
                <a:solidFill>
                  <a:schemeClr val="accent1"/>
                </a:solidFill>
              </a:rPr>
              <a:t>independently</a:t>
            </a:r>
            <a:r>
              <a:rPr lang="en-US" altLang="zh-CN" sz="4000">
                <a:solidFill>
                  <a:schemeClr val="accent1"/>
                </a:solidFill>
              </a:rPr>
              <a:t>,</a:t>
            </a:r>
          </a:p>
          <a:p>
            <a:pPr algn="ctr"/>
            <a:r>
              <a:rPr lang="en-US" altLang="zh-CN" sz="4000">
                <a:solidFill>
                  <a:schemeClr val="accent1"/>
                </a:solidFill>
              </a:rPr>
              <a:t>regardless of previous compute and I/O </a:t>
            </a:r>
            <a:endParaRPr lang="zh-CN" altLang="en-US" sz="4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57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D3A83-EC03-A2A1-BDBB-EE08B0852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9183EEA-3A1D-0814-0D5B-476BFD25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296B9F-D1AA-9B14-8CAB-DBB6D29E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AA0A6C6-33A4-2C2F-15D3-85DA7A45DA84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2DC15105-08B9-1BC1-F0A8-A848CAE887ED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88D98259-4DC3-C240-9C4E-9DEC52914048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50DF3C80-9043-8792-FDDE-2935939A3638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D4706028-51A9-7E5C-D227-DAEC2EA5E51F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162" name="矩形: 圆角 161">
            <a:extLst>
              <a:ext uri="{FF2B5EF4-FFF2-40B4-BE49-F238E27FC236}">
                <a16:creationId xmlns:a16="http://schemas.microsoft.com/office/drawing/2014/main" id="{C8205984-F05E-71A8-393D-CE425579567C}"/>
              </a:ext>
            </a:extLst>
          </p:cNvPr>
          <p:cNvSpPr/>
          <p:nvPr/>
        </p:nvSpPr>
        <p:spPr>
          <a:xfrm>
            <a:off x="143451" y="1150704"/>
            <a:ext cx="6839835" cy="126618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</a:rPr>
              <a:t>Idea: decide SSD I/O </a:t>
            </a:r>
            <a:r>
              <a:rPr lang="en-US" altLang="zh-CN" sz="3200" b="1" i="1">
                <a:solidFill>
                  <a:schemeClr val="tx1"/>
                </a:solidFill>
              </a:rPr>
              <a:t>independently</a:t>
            </a:r>
            <a:r>
              <a:rPr lang="en-US" altLang="zh-CN" sz="320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regardless of ongoing compute and I/O 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A0B7CC-ACC7-FC72-A2F2-32D211FD18E2}"/>
              </a:ext>
            </a:extLst>
          </p:cNvPr>
          <p:cNvSpPr txBox="1"/>
          <p:nvPr/>
        </p:nvSpPr>
        <p:spPr>
          <a:xfrm>
            <a:off x="342199" y="2435710"/>
            <a:ext cx="659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This is viable because…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C56F5D3D-7A4A-7609-950F-FC676621F30A}"/>
              </a:ext>
            </a:extLst>
          </p:cNvPr>
          <p:cNvSpPr txBox="1"/>
          <p:nvPr/>
        </p:nvSpPr>
        <p:spPr>
          <a:xfrm>
            <a:off x="390764" y="3168709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dirty="0"/>
              <a:t>Select</a:t>
            </a:r>
            <a:r>
              <a:rPr lang="en-US" altLang="zh-CN" sz="3200" b="1" dirty="0"/>
              <a:t> </a:t>
            </a:r>
            <a:r>
              <a:rPr lang="en-US" altLang="zh-CN" sz="3200" dirty="0"/>
              <a:t>the nearest unvisited vector </a:t>
            </a:r>
            <a:r>
              <a:rPr lang="en-US" altLang="zh-CN" sz="3200" b="1" dirty="0"/>
              <a:t>5</a:t>
            </a:r>
            <a:r>
              <a:rPr lang="en-US" altLang="zh-CN" sz="3200" dirty="0"/>
              <a:t> in the </a:t>
            </a:r>
            <a:r>
              <a:rPr lang="en-US" altLang="zh-CN" sz="3200" b="1" i="1" dirty="0">
                <a:solidFill>
                  <a:schemeClr val="accent1"/>
                </a:solidFill>
              </a:rPr>
              <a:t>candidate pool</a:t>
            </a:r>
            <a:endParaRPr lang="en-US" altLang="zh-CN" sz="3200" b="1" dirty="0">
              <a:solidFill>
                <a:schemeClr val="accent1"/>
              </a:solidFill>
            </a:endParaRPr>
          </a:p>
        </p:txBody>
      </p:sp>
      <p:sp>
        <p:nvSpPr>
          <p:cNvPr id="164" name="标注: 上箭头 163">
            <a:extLst>
              <a:ext uri="{FF2B5EF4-FFF2-40B4-BE49-F238E27FC236}">
                <a16:creationId xmlns:a16="http://schemas.microsoft.com/office/drawing/2014/main" id="{D4E75F07-E8C8-54C9-996D-5F940EE51CDA}"/>
              </a:ext>
            </a:extLst>
          </p:cNvPr>
          <p:cNvSpPr/>
          <p:nvPr/>
        </p:nvSpPr>
        <p:spPr>
          <a:xfrm>
            <a:off x="812054" y="4178680"/>
            <a:ext cx="5833897" cy="1661535"/>
          </a:xfrm>
          <a:prstGeom prst="upArrowCallout">
            <a:avLst>
              <a:gd name="adj1" fmla="val 19356"/>
              <a:gd name="adj2" fmla="val 25000"/>
              <a:gd name="adj3" fmla="val 25000"/>
              <a:gd name="adj4" fmla="val 6450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>
                <a:solidFill>
                  <a:schemeClr val="accent1"/>
                </a:solidFill>
              </a:rPr>
              <a:t>In memory</a:t>
            </a:r>
            <a:r>
              <a:rPr lang="en-US" altLang="zh-CN" sz="3200">
                <a:solidFill>
                  <a:schemeClr val="accent1"/>
                </a:solidFill>
              </a:rPr>
              <a:t>, we can directly decide I/O using this!</a:t>
            </a: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95992680-1D0F-5AED-C3A4-47104D5BFA57}"/>
              </a:ext>
            </a:extLst>
          </p:cNvPr>
          <p:cNvSpPr txBox="1"/>
          <p:nvPr/>
        </p:nvSpPr>
        <p:spPr>
          <a:xfrm>
            <a:off x="474451" y="6056099"/>
            <a:ext cx="602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5,</a:t>
            </a:r>
            <a:r>
              <a:rPr lang="zh-CN" altLang="en-US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 b="1"/>
              <a:t>, 6, 7, 3, 4, </a:t>
            </a:r>
            <a:r>
              <a:rPr lang="en-US" altLang="zh-CN" sz="3200" strike="sngStrike"/>
              <a:t>1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BF46078-0701-625B-D02C-710B505D49BA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57CFE06-B524-2A1F-5865-A98492D1AFE6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3A93B2D-6CFE-AE3F-D4BB-DB76E5271197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401E268-5237-56AD-C2D0-05B6EEFFC58B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F37F3E8-F3CD-0B83-81AB-2CEDC02922BA}"/>
              </a:ext>
            </a:extLst>
          </p:cNvPr>
          <p:cNvCxnSpPr>
            <a:cxnSpLocks/>
            <a:stCxn id="5" idx="3"/>
            <a:endCxn id="18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4FBB15B-F6F6-BECE-A225-F8954D222BEB}"/>
              </a:ext>
            </a:extLst>
          </p:cNvPr>
          <p:cNvCxnSpPr>
            <a:cxnSpLocks/>
            <a:stCxn id="184" idx="0"/>
            <a:endCxn id="18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6634157-24C1-24B6-923A-3C8F6A8A5CDA}"/>
              </a:ext>
            </a:extLst>
          </p:cNvPr>
          <p:cNvCxnSpPr>
            <a:cxnSpLocks/>
            <a:stCxn id="184" idx="5"/>
            <a:endCxn id="136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A4302247-A245-A962-32E3-225DBA247BA4}"/>
              </a:ext>
            </a:extLst>
          </p:cNvPr>
          <p:cNvCxnSpPr>
            <a:cxnSpLocks/>
            <a:stCxn id="184" idx="6"/>
            <a:endCxn id="6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A7C9078-8013-B9B6-0802-8E99DDFB68F4}"/>
              </a:ext>
            </a:extLst>
          </p:cNvPr>
          <p:cNvCxnSpPr>
            <a:cxnSpLocks/>
            <a:stCxn id="8" idx="1"/>
            <a:endCxn id="163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12064362-FEC3-EF35-7068-A0CF42BC143C}"/>
              </a:ext>
            </a:extLst>
          </p:cNvPr>
          <p:cNvCxnSpPr>
            <a:cxnSpLocks/>
            <a:stCxn id="163" idx="2"/>
            <a:endCxn id="183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75D57D0-AFEB-3BB5-D608-23C7CBE8CA8A}"/>
              </a:ext>
            </a:extLst>
          </p:cNvPr>
          <p:cNvCxnSpPr>
            <a:cxnSpLocks/>
            <a:stCxn id="184" idx="1"/>
            <a:endCxn id="182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6A881404-911F-1B4F-9479-12F2C619E88F}"/>
              </a:ext>
            </a:extLst>
          </p:cNvPr>
          <p:cNvCxnSpPr>
            <a:cxnSpLocks/>
            <a:stCxn id="184" idx="3"/>
            <a:endCxn id="163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BEEB9E08-BAC1-08C9-EAC1-D1DB23234EEC}"/>
              </a:ext>
            </a:extLst>
          </p:cNvPr>
          <p:cNvCxnSpPr>
            <a:cxnSpLocks/>
            <a:stCxn id="179" idx="4"/>
            <a:endCxn id="18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1AF802E5-27EE-6304-60FD-EC1AABDB7B93}"/>
              </a:ext>
            </a:extLst>
          </p:cNvPr>
          <p:cNvCxnSpPr>
            <a:cxnSpLocks/>
            <a:stCxn id="163" idx="3"/>
            <a:endCxn id="7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7F0F4184-869E-D338-4E21-B5B0BC170290}"/>
              </a:ext>
            </a:extLst>
          </p:cNvPr>
          <p:cNvCxnSpPr>
            <a:cxnSpLocks/>
            <a:stCxn id="181" idx="6"/>
            <a:endCxn id="183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ABF8A30D-3490-4C06-8553-6A9016F9CA4B}"/>
              </a:ext>
            </a:extLst>
          </p:cNvPr>
          <p:cNvCxnSpPr>
            <a:cxnSpLocks/>
            <a:stCxn id="7" idx="1"/>
            <a:endCxn id="183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900B7C0D-CD8B-275F-EAF8-5EBF8052CAC0}"/>
              </a:ext>
            </a:extLst>
          </p:cNvPr>
          <p:cNvCxnSpPr>
            <a:cxnSpLocks/>
            <a:stCxn id="181" idx="2"/>
            <a:endCxn id="174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椭圆 135">
            <a:extLst>
              <a:ext uri="{FF2B5EF4-FFF2-40B4-BE49-F238E27FC236}">
                <a16:creationId xmlns:a16="http://schemas.microsoft.com/office/drawing/2014/main" id="{E7533222-6C80-3C9D-85E2-E3CDD2FA4D2D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3" name="椭圆 162">
            <a:extLst>
              <a:ext uri="{FF2B5EF4-FFF2-40B4-BE49-F238E27FC236}">
                <a16:creationId xmlns:a16="http://schemas.microsoft.com/office/drawing/2014/main" id="{88612775-01EB-5883-3255-5BC4D8410FC5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79D9BCE6-2D53-FA80-2B8E-1A86A3733248}"/>
              </a:ext>
            </a:extLst>
          </p:cNvPr>
          <p:cNvCxnSpPr>
            <a:cxnSpLocks/>
            <a:stCxn id="183" idx="0"/>
            <a:endCxn id="182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E91C2C58-CC63-E4E5-06E1-8ECFB3F58B79}"/>
              </a:ext>
            </a:extLst>
          </p:cNvPr>
          <p:cNvCxnSpPr>
            <a:cxnSpLocks/>
            <a:stCxn id="182" idx="7"/>
            <a:endCxn id="18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EE94FFE8-2C59-BCA1-253D-4E626FF2F23B}"/>
              </a:ext>
            </a:extLst>
          </p:cNvPr>
          <p:cNvCxnSpPr>
            <a:cxnSpLocks/>
            <a:stCxn id="182" idx="2"/>
            <a:endCxn id="172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6D218D39-4392-4753-F3AB-063D4E2F0793}"/>
              </a:ext>
            </a:extLst>
          </p:cNvPr>
          <p:cNvCxnSpPr>
            <a:cxnSpLocks/>
            <a:stCxn id="179" idx="3"/>
            <a:endCxn id="173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4F2933A3-706C-E9BE-A3A5-93809BDFC4BB}"/>
              </a:ext>
            </a:extLst>
          </p:cNvPr>
          <p:cNvCxnSpPr>
            <a:cxnSpLocks/>
            <a:stCxn id="179" idx="3"/>
            <a:endCxn id="172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8746398E-D053-EC52-75B5-71A24396572F}"/>
              </a:ext>
            </a:extLst>
          </p:cNvPr>
          <p:cNvCxnSpPr>
            <a:cxnSpLocks/>
            <a:stCxn id="181" idx="0"/>
            <a:endCxn id="172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FD4F4D28-6E71-842A-8914-B481E99CC3E9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1A4D9DEA-6FAB-FC30-7CA8-F8048B0F8422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F13D83FF-B963-9DFF-9B6A-9D71C2974954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E3122215-065D-B680-1B9D-3E17006962C0}"/>
              </a:ext>
            </a:extLst>
          </p:cNvPr>
          <p:cNvCxnSpPr>
            <a:cxnSpLocks/>
            <a:stCxn id="178" idx="6"/>
            <a:endCxn id="172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!!1">
            <a:extLst>
              <a:ext uri="{FF2B5EF4-FFF2-40B4-BE49-F238E27FC236}">
                <a16:creationId xmlns:a16="http://schemas.microsoft.com/office/drawing/2014/main" id="{D842248C-16BA-24E8-0F5F-803D968E6F8D}"/>
              </a:ext>
            </a:extLst>
          </p:cNvPr>
          <p:cNvCxnSpPr>
            <a:cxnSpLocks/>
            <a:stCxn id="173" idx="3"/>
            <a:endCxn id="178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!!2">
            <a:extLst>
              <a:ext uri="{FF2B5EF4-FFF2-40B4-BE49-F238E27FC236}">
                <a16:creationId xmlns:a16="http://schemas.microsoft.com/office/drawing/2014/main" id="{FAAC4387-F9EF-461F-2DDC-EF7DDAC3F3A9}"/>
              </a:ext>
            </a:extLst>
          </p:cNvPr>
          <p:cNvCxnSpPr>
            <a:cxnSpLocks/>
            <a:stCxn id="174" idx="0"/>
            <a:endCxn id="178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椭圆 177">
            <a:extLst>
              <a:ext uri="{FF2B5EF4-FFF2-40B4-BE49-F238E27FC236}">
                <a16:creationId xmlns:a16="http://schemas.microsoft.com/office/drawing/2014/main" id="{F8F7B5ED-82F6-C1AD-7ABF-B5A53E0E0351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1B2D2AB1-7DD6-916E-CC18-6F303F32086F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C4248913-24AE-E34F-1702-5F94A63AD8A2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CA2C501F-C99D-55C6-CB22-D1536A033CCC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2DBA0A81-0601-0D82-E2B4-ADBD69D4C304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DC31AC0E-AAFB-EA43-01AE-8CEF643D6C89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CC4D6C0A-58FB-D09E-D397-9E30FF95CA28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DBA80C83-189C-274F-24FB-C95DA35F2FB6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86" name="连接符: 曲线 185">
            <a:extLst>
              <a:ext uri="{FF2B5EF4-FFF2-40B4-BE49-F238E27FC236}">
                <a16:creationId xmlns:a16="http://schemas.microsoft.com/office/drawing/2014/main" id="{E0982DCB-3B83-97E4-C248-8EC1A9EE7B63}"/>
              </a:ext>
            </a:extLst>
          </p:cNvPr>
          <p:cNvCxnSpPr>
            <a:cxnSpLocks/>
            <a:stCxn id="187" idx="2"/>
            <a:endCxn id="178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文本框 186">
            <a:extLst>
              <a:ext uri="{FF2B5EF4-FFF2-40B4-BE49-F238E27FC236}">
                <a16:creationId xmlns:a16="http://schemas.microsoft.com/office/drawing/2014/main" id="{08B699F8-7A5A-0A57-C274-EF3317C27387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17366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64" grpId="0" animBg="1"/>
      <p:bldP spid="1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DFC8A-3EC4-A6EC-80EC-9FFA89870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0D0CBE2-D947-62F9-DB7F-E1267D7E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9F4F28-8851-5CDB-0CAE-840B7E70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4FDFD57-F3D8-F27C-79F2-81B7054694AD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F056A4FE-797D-7038-9337-2E62F9246270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AF802884-62FF-DE51-A50F-AE7E84E5D8B8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5ED4A603-4CD3-E719-FE7D-B9D69983D9E5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8C121861-FB3E-0090-0FE4-2FEAB59E6504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162" name="矩形: 圆角 161">
            <a:extLst>
              <a:ext uri="{FF2B5EF4-FFF2-40B4-BE49-F238E27FC236}">
                <a16:creationId xmlns:a16="http://schemas.microsoft.com/office/drawing/2014/main" id="{C26EB404-17CD-22E8-BECD-D09A269DDE15}"/>
              </a:ext>
            </a:extLst>
          </p:cNvPr>
          <p:cNvSpPr/>
          <p:nvPr/>
        </p:nvSpPr>
        <p:spPr>
          <a:xfrm>
            <a:off x="143451" y="1150704"/>
            <a:ext cx="6839835" cy="126618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</a:rPr>
              <a:t>Idea: decide SSD I/O </a:t>
            </a:r>
            <a:r>
              <a:rPr lang="en-US" altLang="zh-CN" sz="3200" b="1" i="1">
                <a:solidFill>
                  <a:schemeClr val="tx1"/>
                </a:solidFill>
              </a:rPr>
              <a:t>independently</a:t>
            </a:r>
            <a:r>
              <a:rPr lang="en-US" altLang="zh-CN" sz="320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regardless of ongoing compute and I/O 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316018-157B-CE35-FD3E-9F9CBF45F57C}"/>
              </a:ext>
            </a:extLst>
          </p:cNvPr>
          <p:cNvSpPr txBox="1"/>
          <p:nvPr/>
        </p:nvSpPr>
        <p:spPr>
          <a:xfrm>
            <a:off x="342199" y="2435710"/>
            <a:ext cx="659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This is viable because…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316BC644-3663-67D6-5BC4-7DF6C18637A1}"/>
              </a:ext>
            </a:extLst>
          </p:cNvPr>
          <p:cNvSpPr txBox="1"/>
          <p:nvPr/>
        </p:nvSpPr>
        <p:spPr>
          <a:xfrm>
            <a:off x="390764" y="3168709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Select</a:t>
            </a:r>
            <a:r>
              <a:rPr lang="en-US" altLang="zh-CN" sz="3200" b="1"/>
              <a:t>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5</a:t>
            </a:r>
            <a:r>
              <a:rPr lang="en-US" altLang="zh-CN" sz="3200"/>
              <a:t> in the </a:t>
            </a:r>
            <a:r>
              <a:rPr lang="en-US" altLang="zh-CN" sz="3200" b="1" i="1">
                <a:solidFill>
                  <a:schemeClr val="accent1"/>
                </a:solidFill>
              </a:rPr>
              <a:t>candidate pool</a:t>
            </a:r>
            <a:endParaRPr lang="en-US" altLang="zh-CN" sz="3200" b="1">
              <a:solidFill>
                <a:schemeClr val="accent1"/>
              </a:solidFill>
            </a:endParaRPr>
          </a:p>
        </p:txBody>
      </p:sp>
      <p:sp>
        <p:nvSpPr>
          <p:cNvPr id="164" name="标注: 上箭头 163">
            <a:extLst>
              <a:ext uri="{FF2B5EF4-FFF2-40B4-BE49-F238E27FC236}">
                <a16:creationId xmlns:a16="http://schemas.microsoft.com/office/drawing/2014/main" id="{3D77E28F-4EA7-3973-AF77-352DD57B102D}"/>
              </a:ext>
            </a:extLst>
          </p:cNvPr>
          <p:cNvSpPr/>
          <p:nvPr/>
        </p:nvSpPr>
        <p:spPr>
          <a:xfrm>
            <a:off x="812054" y="4178680"/>
            <a:ext cx="5833897" cy="1661535"/>
          </a:xfrm>
          <a:prstGeom prst="upArrowCallout">
            <a:avLst>
              <a:gd name="adj1" fmla="val 19356"/>
              <a:gd name="adj2" fmla="val 25000"/>
              <a:gd name="adj3" fmla="val 25000"/>
              <a:gd name="adj4" fmla="val 6450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>
                <a:solidFill>
                  <a:schemeClr val="accent1"/>
                </a:solidFill>
              </a:rPr>
              <a:t>In memory</a:t>
            </a:r>
            <a:r>
              <a:rPr lang="en-US" altLang="zh-CN" sz="3200">
                <a:solidFill>
                  <a:schemeClr val="accent1"/>
                </a:solidFill>
              </a:rPr>
              <a:t>, we can directly decide I/O using this!</a:t>
            </a: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9317B386-D8F3-4ACB-36B8-F705DC21662A}"/>
              </a:ext>
            </a:extLst>
          </p:cNvPr>
          <p:cNvSpPr txBox="1"/>
          <p:nvPr/>
        </p:nvSpPr>
        <p:spPr>
          <a:xfrm>
            <a:off x="474451" y="6056099"/>
            <a:ext cx="602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5,</a:t>
            </a:r>
            <a:r>
              <a:rPr lang="zh-CN" altLang="en-US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 b="1"/>
              <a:t>, 6, 7, 3, 4, </a:t>
            </a:r>
            <a:r>
              <a:rPr lang="en-US" altLang="zh-CN" sz="3200" strike="sngStrike"/>
              <a:t>1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16F7816-CFD3-EEC6-A559-52DDAB0C21FF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D2E1332-A412-D2EE-B672-1D94C9CEC10C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6E4417C-9C10-D84B-C0CE-CF2CDEBB722F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26DDA36-55E6-1FCC-F57B-27C8DAEE4CB3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09BCCF-6AFA-158F-B556-D9CDE14DD9EC}"/>
              </a:ext>
            </a:extLst>
          </p:cNvPr>
          <p:cNvCxnSpPr>
            <a:cxnSpLocks/>
            <a:stCxn id="5" idx="3"/>
            <a:endCxn id="18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0861334-367C-6242-1382-018EDBC6E9B0}"/>
              </a:ext>
            </a:extLst>
          </p:cNvPr>
          <p:cNvCxnSpPr>
            <a:cxnSpLocks/>
            <a:stCxn id="184" idx="0"/>
            <a:endCxn id="18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3E7B764-80CA-B415-AFEC-EC34904EF55B}"/>
              </a:ext>
            </a:extLst>
          </p:cNvPr>
          <p:cNvCxnSpPr>
            <a:cxnSpLocks/>
            <a:stCxn id="184" idx="5"/>
            <a:endCxn id="136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69D3C391-05C6-9340-F385-AD62BE8F4B6F}"/>
              </a:ext>
            </a:extLst>
          </p:cNvPr>
          <p:cNvCxnSpPr>
            <a:cxnSpLocks/>
            <a:stCxn id="184" idx="6"/>
            <a:endCxn id="6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C8A64C93-2335-41D0-26B9-312EEAE2A6E8}"/>
              </a:ext>
            </a:extLst>
          </p:cNvPr>
          <p:cNvCxnSpPr>
            <a:cxnSpLocks/>
            <a:stCxn id="8" idx="1"/>
            <a:endCxn id="163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81B63E20-D708-DA2F-037A-68F4366C6468}"/>
              </a:ext>
            </a:extLst>
          </p:cNvPr>
          <p:cNvCxnSpPr>
            <a:cxnSpLocks/>
            <a:stCxn id="163" idx="2"/>
            <a:endCxn id="183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2C525238-E0C1-7BD8-CC6B-DBD90105EA10}"/>
              </a:ext>
            </a:extLst>
          </p:cNvPr>
          <p:cNvCxnSpPr>
            <a:cxnSpLocks/>
            <a:stCxn id="184" idx="1"/>
            <a:endCxn id="182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E7FF071-3726-0A02-0887-F9543FB858B1}"/>
              </a:ext>
            </a:extLst>
          </p:cNvPr>
          <p:cNvCxnSpPr>
            <a:cxnSpLocks/>
            <a:stCxn id="184" idx="3"/>
            <a:endCxn id="163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3ED296A9-11D4-D1A7-5267-817AE4E2D871}"/>
              </a:ext>
            </a:extLst>
          </p:cNvPr>
          <p:cNvCxnSpPr>
            <a:cxnSpLocks/>
            <a:stCxn id="179" idx="4"/>
            <a:endCxn id="18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2E715292-7641-348A-CFFA-EA1416D9188B}"/>
              </a:ext>
            </a:extLst>
          </p:cNvPr>
          <p:cNvCxnSpPr>
            <a:cxnSpLocks/>
            <a:stCxn id="163" idx="3"/>
            <a:endCxn id="7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7FB0233D-C417-0D7B-CEB6-AFB56EB711FD}"/>
              </a:ext>
            </a:extLst>
          </p:cNvPr>
          <p:cNvCxnSpPr>
            <a:cxnSpLocks/>
            <a:stCxn id="181" idx="6"/>
            <a:endCxn id="183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95DF81BB-BAAE-5A9E-61AE-1E2831D79350}"/>
              </a:ext>
            </a:extLst>
          </p:cNvPr>
          <p:cNvCxnSpPr>
            <a:cxnSpLocks/>
            <a:stCxn id="7" idx="1"/>
            <a:endCxn id="183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29C1CDBD-1DE1-CF85-508E-0B74745F0F7E}"/>
              </a:ext>
            </a:extLst>
          </p:cNvPr>
          <p:cNvCxnSpPr>
            <a:cxnSpLocks/>
            <a:stCxn id="181" idx="2"/>
            <a:endCxn id="174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椭圆 135">
            <a:extLst>
              <a:ext uri="{FF2B5EF4-FFF2-40B4-BE49-F238E27FC236}">
                <a16:creationId xmlns:a16="http://schemas.microsoft.com/office/drawing/2014/main" id="{F1C7F03D-BD1B-740D-3E8D-54EF435F5B53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3" name="椭圆 162">
            <a:extLst>
              <a:ext uri="{FF2B5EF4-FFF2-40B4-BE49-F238E27FC236}">
                <a16:creationId xmlns:a16="http://schemas.microsoft.com/office/drawing/2014/main" id="{8223CF58-D54E-45BF-93D5-4C2A7D0B6D9E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30271D53-25D8-A695-E994-DE0195FE0217}"/>
              </a:ext>
            </a:extLst>
          </p:cNvPr>
          <p:cNvCxnSpPr>
            <a:cxnSpLocks/>
            <a:stCxn id="183" idx="0"/>
            <a:endCxn id="182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C827BBA2-D5D2-7B32-FC24-C518F0E80B1D}"/>
              </a:ext>
            </a:extLst>
          </p:cNvPr>
          <p:cNvCxnSpPr>
            <a:cxnSpLocks/>
            <a:stCxn id="182" idx="7"/>
            <a:endCxn id="18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A9415415-4EB6-C300-F13F-0DE14ACB3C93}"/>
              </a:ext>
            </a:extLst>
          </p:cNvPr>
          <p:cNvCxnSpPr>
            <a:cxnSpLocks/>
            <a:stCxn id="182" idx="2"/>
            <a:endCxn id="172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DA33BBF3-BC02-9025-1D85-0FE8F11ED013}"/>
              </a:ext>
            </a:extLst>
          </p:cNvPr>
          <p:cNvCxnSpPr>
            <a:cxnSpLocks/>
            <a:stCxn id="179" idx="3"/>
            <a:endCxn id="173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E68081C8-EA5E-3439-D535-5427CADC95C4}"/>
              </a:ext>
            </a:extLst>
          </p:cNvPr>
          <p:cNvCxnSpPr>
            <a:cxnSpLocks/>
            <a:stCxn id="179" idx="3"/>
            <a:endCxn id="172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978D378C-F7C3-C3E8-B6C0-7B70A85E238B}"/>
              </a:ext>
            </a:extLst>
          </p:cNvPr>
          <p:cNvCxnSpPr>
            <a:cxnSpLocks/>
            <a:stCxn id="181" idx="0"/>
            <a:endCxn id="172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363BE7F5-A797-A429-9BAD-06454734D9E6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5328DB5F-E294-F882-6492-9C7E18351B52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CC5BA2B6-127F-4CBD-C3BE-A6809A40238A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549FF413-47F9-C679-D331-4AB28F06208F}"/>
              </a:ext>
            </a:extLst>
          </p:cNvPr>
          <p:cNvCxnSpPr>
            <a:cxnSpLocks/>
            <a:stCxn id="178" idx="6"/>
            <a:endCxn id="172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!!1">
            <a:extLst>
              <a:ext uri="{FF2B5EF4-FFF2-40B4-BE49-F238E27FC236}">
                <a16:creationId xmlns:a16="http://schemas.microsoft.com/office/drawing/2014/main" id="{2FD6A5C9-BD58-D591-5CE5-BD57089538FD}"/>
              </a:ext>
            </a:extLst>
          </p:cNvPr>
          <p:cNvCxnSpPr>
            <a:cxnSpLocks/>
            <a:stCxn id="173" idx="3"/>
            <a:endCxn id="178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!!2">
            <a:extLst>
              <a:ext uri="{FF2B5EF4-FFF2-40B4-BE49-F238E27FC236}">
                <a16:creationId xmlns:a16="http://schemas.microsoft.com/office/drawing/2014/main" id="{1306EAF5-6286-C71C-CA39-50126F7907C4}"/>
              </a:ext>
            </a:extLst>
          </p:cNvPr>
          <p:cNvCxnSpPr>
            <a:cxnSpLocks/>
            <a:stCxn id="174" idx="0"/>
            <a:endCxn id="178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椭圆 177">
            <a:extLst>
              <a:ext uri="{FF2B5EF4-FFF2-40B4-BE49-F238E27FC236}">
                <a16:creationId xmlns:a16="http://schemas.microsoft.com/office/drawing/2014/main" id="{1B39B631-6C71-5675-422D-E53F5930FD91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FA47BE47-FEC3-B8E1-2DD4-64D7B8DEADEF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FA97B02E-D291-6B97-BD47-068ACC0BE29E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A0EA2594-BB78-07F6-443C-AD89BA02047F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8F7F802B-12B7-F156-1038-4A6F1A1AC440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DC14A34E-F75E-ABC8-BF74-06E31DF296A5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0AB187FF-E50D-07AF-02C2-359AFCF51CFA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22B17699-31D8-CE92-C5D8-A26D5FA68AFD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86" name="连接符: 曲线 185">
            <a:extLst>
              <a:ext uri="{FF2B5EF4-FFF2-40B4-BE49-F238E27FC236}">
                <a16:creationId xmlns:a16="http://schemas.microsoft.com/office/drawing/2014/main" id="{F5101145-90F7-80BB-04E8-DD19A7C37BD9}"/>
              </a:ext>
            </a:extLst>
          </p:cNvPr>
          <p:cNvCxnSpPr>
            <a:cxnSpLocks/>
            <a:stCxn id="187" idx="2"/>
            <a:endCxn id="178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文本框 186">
            <a:extLst>
              <a:ext uri="{FF2B5EF4-FFF2-40B4-BE49-F238E27FC236}">
                <a16:creationId xmlns:a16="http://schemas.microsoft.com/office/drawing/2014/main" id="{7DEC2F29-2747-DB1C-1C3D-801358DEF365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175C1C5-506B-15D2-5986-349C3C29BA6F}"/>
              </a:ext>
            </a:extLst>
          </p:cNvPr>
          <p:cNvSpPr/>
          <p:nvPr/>
        </p:nvSpPr>
        <p:spPr>
          <a:xfrm>
            <a:off x="-18184" y="0"/>
            <a:ext cx="12228368" cy="69326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EAC58CA-1E10-0997-9D4C-36F10A55408F}"/>
              </a:ext>
            </a:extLst>
          </p:cNvPr>
          <p:cNvSpPr/>
          <p:nvPr/>
        </p:nvSpPr>
        <p:spPr>
          <a:xfrm>
            <a:off x="2062290" y="2213163"/>
            <a:ext cx="8067421" cy="2431674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>
                <a:solidFill>
                  <a:schemeClr val="tx1"/>
                </a:solidFill>
              </a:rPr>
              <a:t>Principle to saturate I/O pipeline:</a:t>
            </a:r>
          </a:p>
          <a:p>
            <a:pPr algn="ctr"/>
            <a:r>
              <a:rPr lang="en-US" altLang="zh-CN" sz="4400" b="1" i="1">
                <a:solidFill>
                  <a:schemeClr val="tx1"/>
                </a:solidFill>
              </a:rPr>
              <a:t>Pipeline not full, read.</a:t>
            </a:r>
          </a:p>
          <a:p>
            <a:pPr algn="ctr"/>
            <a:r>
              <a:rPr lang="en-US" altLang="zh-CN" sz="4400" b="1" i="1">
                <a:solidFill>
                  <a:schemeClr val="tx1"/>
                </a:solidFill>
              </a:rPr>
              <a:t>Pipeline full, compute.</a:t>
            </a:r>
            <a:endParaRPr lang="zh-CN" altLang="en-US" sz="44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75439-633A-716E-02F0-57ACB7849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30EA134-4F8F-1236-34AE-A20E9A59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1B2F66-E07F-CBA4-CA10-31A16F2C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EC73103-F79C-8B35-CE07-BDF913DBF33B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358CEBF2-45AB-3289-5937-B0361F3E65A4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7F960A29-CA7D-35D7-C506-B6087FA56027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A1BCC59B-5218-C917-796B-07AF9534123B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48562A87-177B-225A-F60B-6E0A360AE698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37DDAA-FF02-36CC-7A87-02B9E59CD0A1}"/>
              </a:ext>
            </a:extLst>
          </p:cNvPr>
          <p:cNvSpPr txBox="1"/>
          <p:nvPr/>
        </p:nvSpPr>
        <p:spPr>
          <a:xfrm>
            <a:off x="474451" y="6056099"/>
            <a:ext cx="602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 b="1">
                <a:solidFill>
                  <a:schemeClr val="accent6"/>
                </a:solidFill>
              </a:rPr>
              <a:t>5,</a:t>
            </a:r>
            <a:r>
              <a:rPr lang="zh-CN" altLang="en-US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6"/>
                </a:solidFill>
              </a:rPr>
              <a:t>6,</a:t>
            </a:r>
            <a:r>
              <a:rPr lang="en-US" altLang="zh-CN" sz="3200" b="1"/>
              <a:t> </a:t>
            </a:r>
            <a:r>
              <a:rPr lang="en-US" altLang="zh-CN" sz="3200"/>
              <a:t>7, 3, 4, </a:t>
            </a:r>
            <a:r>
              <a:rPr lang="en-US" altLang="zh-CN" sz="3200" strike="sngStrike"/>
              <a:t>1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BE98A7B-49E4-95CF-71CB-8538FE12F3EF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31DBABC-45AC-7BCB-F3F4-6B6CE49C7F1A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B845FE4-92C2-B812-DFBB-7CC7372C1031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9B0BEE-1B59-A257-427F-C83B751E004A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399D6FF-1AAD-6744-1752-8186E8B10DDB}"/>
              </a:ext>
            </a:extLst>
          </p:cNvPr>
          <p:cNvCxnSpPr>
            <a:cxnSpLocks/>
            <a:stCxn id="6" idx="3"/>
            <a:endCxn id="184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D69710C-4D0D-57CA-57A5-D826615D2EB6}"/>
              </a:ext>
            </a:extLst>
          </p:cNvPr>
          <p:cNvCxnSpPr>
            <a:cxnSpLocks/>
            <a:stCxn id="183" idx="0"/>
            <a:endCxn id="184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92B364D-D794-FFCC-208C-0AA9D1CC47EF}"/>
              </a:ext>
            </a:extLst>
          </p:cNvPr>
          <p:cNvCxnSpPr>
            <a:cxnSpLocks/>
            <a:stCxn id="183" idx="5"/>
            <a:endCxn id="163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2EA1340-3C94-7B6E-CAB4-893674C3E162}"/>
              </a:ext>
            </a:extLst>
          </p:cNvPr>
          <p:cNvCxnSpPr>
            <a:cxnSpLocks/>
            <a:stCxn id="183" idx="6"/>
            <a:endCxn id="7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E0985FFA-52F1-1528-E019-C0082D35AAB6}"/>
              </a:ext>
            </a:extLst>
          </p:cNvPr>
          <p:cNvCxnSpPr>
            <a:cxnSpLocks/>
            <a:stCxn id="9" idx="1"/>
            <a:endCxn id="164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6AA62F23-E600-3275-A8FF-F4E7C2178435}"/>
              </a:ext>
            </a:extLst>
          </p:cNvPr>
          <p:cNvCxnSpPr>
            <a:cxnSpLocks/>
            <a:stCxn id="164" idx="2"/>
            <a:endCxn id="182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3DA7F557-41A5-5200-613D-E26672644D59}"/>
              </a:ext>
            </a:extLst>
          </p:cNvPr>
          <p:cNvCxnSpPr>
            <a:cxnSpLocks/>
            <a:stCxn id="183" idx="1"/>
            <a:endCxn id="181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9D032EE4-D9D0-4FBA-16E0-6901E70BEBEC}"/>
              </a:ext>
            </a:extLst>
          </p:cNvPr>
          <p:cNvCxnSpPr>
            <a:cxnSpLocks/>
            <a:stCxn id="183" idx="3"/>
            <a:endCxn id="164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31D9CF7B-DA7E-A171-DA77-61F10E57ACD9}"/>
              </a:ext>
            </a:extLst>
          </p:cNvPr>
          <p:cNvCxnSpPr>
            <a:cxnSpLocks/>
            <a:stCxn id="178" idx="4"/>
            <a:endCxn id="184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FF0F255D-4904-0DF2-BF4A-2477A3D59A96}"/>
              </a:ext>
            </a:extLst>
          </p:cNvPr>
          <p:cNvCxnSpPr>
            <a:cxnSpLocks/>
            <a:stCxn id="164" idx="3"/>
            <a:endCxn id="8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59049D12-9FD9-E63E-590B-4D092EF55393}"/>
              </a:ext>
            </a:extLst>
          </p:cNvPr>
          <p:cNvCxnSpPr>
            <a:cxnSpLocks/>
            <a:stCxn id="180" idx="6"/>
            <a:endCxn id="182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552CFB70-3D0A-46EB-C8EB-A51677FE5929}"/>
              </a:ext>
            </a:extLst>
          </p:cNvPr>
          <p:cNvCxnSpPr>
            <a:cxnSpLocks/>
            <a:stCxn id="8" idx="1"/>
            <a:endCxn id="182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02CA735A-E34A-C96C-8C68-572CB46EAF12}"/>
              </a:ext>
            </a:extLst>
          </p:cNvPr>
          <p:cNvCxnSpPr>
            <a:cxnSpLocks/>
            <a:stCxn id="180" idx="2"/>
            <a:endCxn id="173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>
            <a:extLst>
              <a:ext uri="{FF2B5EF4-FFF2-40B4-BE49-F238E27FC236}">
                <a16:creationId xmlns:a16="http://schemas.microsoft.com/office/drawing/2014/main" id="{F4DBBA58-D358-3E6A-81DC-57FA0A9EAEE3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7089042B-D78C-583B-F132-B553719B9D8D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5" name="直接连接符 164">
            <a:extLst>
              <a:ext uri="{FF2B5EF4-FFF2-40B4-BE49-F238E27FC236}">
                <a16:creationId xmlns:a16="http://schemas.microsoft.com/office/drawing/2014/main" id="{6C12ECF9-1099-747C-2251-42C55E27D76B}"/>
              </a:ext>
            </a:extLst>
          </p:cNvPr>
          <p:cNvCxnSpPr>
            <a:cxnSpLocks/>
            <a:stCxn id="182" idx="0"/>
            <a:endCxn id="181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85EED18E-04A8-DCC9-D086-06EB81C6C652}"/>
              </a:ext>
            </a:extLst>
          </p:cNvPr>
          <p:cNvCxnSpPr>
            <a:cxnSpLocks/>
            <a:stCxn id="181" idx="7"/>
            <a:endCxn id="184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3F755B10-D5DF-EBD8-B151-F4F5CD81107E}"/>
              </a:ext>
            </a:extLst>
          </p:cNvPr>
          <p:cNvCxnSpPr>
            <a:cxnSpLocks/>
            <a:stCxn id="178" idx="3"/>
            <a:endCxn id="172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E919FB39-F3BC-F622-F475-48A44D3C04CE}"/>
              </a:ext>
            </a:extLst>
          </p:cNvPr>
          <p:cNvCxnSpPr>
            <a:cxnSpLocks/>
            <a:stCxn id="178" idx="3"/>
            <a:endCxn id="171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03EB090D-43F7-0FD5-E94B-20838B41DFE3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6A269A6B-F64D-2125-AFDE-EA8B658BEE01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5" name="!!1">
            <a:extLst>
              <a:ext uri="{FF2B5EF4-FFF2-40B4-BE49-F238E27FC236}">
                <a16:creationId xmlns:a16="http://schemas.microsoft.com/office/drawing/2014/main" id="{A78C9384-1C05-220D-CF66-02B797ECC54E}"/>
              </a:ext>
            </a:extLst>
          </p:cNvPr>
          <p:cNvCxnSpPr>
            <a:cxnSpLocks/>
            <a:stCxn id="172" idx="3"/>
            <a:endCxn id="177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!!2">
            <a:extLst>
              <a:ext uri="{FF2B5EF4-FFF2-40B4-BE49-F238E27FC236}">
                <a16:creationId xmlns:a16="http://schemas.microsoft.com/office/drawing/2014/main" id="{F67D1EB2-4085-4702-32DB-CD1D90B07FF1}"/>
              </a:ext>
            </a:extLst>
          </p:cNvPr>
          <p:cNvCxnSpPr>
            <a:cxnSpLocks/>
            <a:stCxn id="173" idx="0"/>
            <a:endCxn id="177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椭圆 177">
            <a:extLst>
              <a:ext uri="{FF2B5EF4-FFF2-40B4-BE49-F238E27FC236}">
                <a16:creationId xmlns:a16="http://schemas.microsoft.com/office/drawing/2014/main" id="{F3DF2F39-EF0B-58D6-533E-8CE1243EB251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7DC13EDF-5A83-D5C9-552B-C582661870EA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C4762DD3-96E8-3471-905C-C550FC63B727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0BDD33B9-44E7-8EAE-D2F3-8E398C5310CD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816C6A-B986-4920-00F2-B882227FB501}"/>
              </a:ext>
            </a:extLst>
          </p:cNvPr>
          <p:cNvSpPr txBox="1"/>
          <p:nvPr/>
        </p:nvSpPr>
        <p:spPr>
          <a:xfrm>
            <a:off x="493114" y="2058562"/>
            <a:ext cx="6508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Select</a:t>
            </a:r>
            <a:r>
              <a:rPr lang="en-US" altLang="zh-CN" sz="3200" b="1"/>
              <a:t> </a:t>
            </a:r>
            <a:r>
              <a:rPr lang="en-US" altLang="zh-CN" sz="3200"/>
              <a:t>the nearest unvisited vectors </a:t>
            </a:r>
            <a:r>
              <a:rPr lang="en-US" altLang="zh-CN" sz="3200" b="1"/>
              <a:t>5</a:t>
            </a:r>
            <a:r>
              <a:rPr lang="en-US" altLang="zh-CN" sz="3200"/>
              <a:t> and </a:t>
            </a:r>
            <a:r>
              <a:rPr lang="en-US" altLang="zh-CN" sz="3200" b="1"/>
              <a:t>6 </a:t>
            </a:r>
            <a:r>
              <a:rPr lang="en-US" altLang="zh-CN" sz="3200"/>
              <a:t>in the </a:t>
            </a:r>
            <a:r>
              <a:rPr lang="en-US" altLang="zh-CN" sz="3200" i="1"/>
              <a:t>candidate pool</a:t>
            </a:r>
          </a:p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Async read </a:t>
            </a:r>
            <a:r>
              <a:rPr lang="en-US" altLang="zh-CN" sz="3200" b="1">
                <a:solidFill>
                  <a:schemeClr val="accent6"/>
                </a:solidFill>
              </a:rPr>
              <a:t>5</a:t>
            </a:r>
            <a:r>
              <a:rPr lang="en-US" altLang="zh-CN" sz="3200"/>
              <a:t> and </a:t>
            </a:r>
            <a:r>
              <a:rPr lang="en-US" altLang="zh-CN" sz="3200" b="1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032E2CF-2F53-E966-C067-A93EB2D2F5B5}"/>
              </a:ext>
            </a:extLst>
          </p:cNvPr>
          <p:cNvSpPr/>
          <p:nvPr/>
        </p:nvSpPr>
        <p:spPr>
          <a:xfrm>
            <a:off x="7113279" y="2379831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8373E452-2BC2-2354-3FDC-F7169F4BB1DE}"/>
              </a:ext>
            </a:extLst>
          </p:cNvPr>
          <p:cNvCxnSpPr>
            <a:cxnSpLocks/>
            <a:stCxn id="181" idx="2"/>
            <a:endCxn id="171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6ABD66ED-9B39-FB6E-52C3-106AAFD4952A}"/>
              </a:ext>
            </a:extLst>
          </p:cNvPr>
          <p:cNvCxnSpPr>
            <a:cxnSpLocks/>
            <a:stCxn id="180" idx="0"/>
            <a:endCxn id="171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椭圆 170">
            <a:extLst>
              <a:ext uri="{FF2B5EF4-FFF2-40B4-BE49-F238E27FC236}">
                <a16:creationId xmlns:a16="http://schemas.microsoft.com/office/drawing/2014/main" id="{266D129C-27C6-FE2A-76AF-97B2435AB397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61D6E91F-12B7-CC45-2920-1F4A09AC3475}"/>
              </a:ext>
            </a:extLst>
          </p:cNvPr>
          <p:cNvCxnSpPr>
            <a:cxnSpLocks/>
            <a:stCxn id="177" idx="6"/>
            <a:endCxn id="171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椭圆 176">
            <a:extLst>
              <a:ext uri="{FF2B5EF4-FFF2-40B4-BE49-F238E27FC236}">
                <a16:creationId xmlns:a16="http://schemas.microsoft.com/office/drawing/2014/main" id="{6B4EF93A-52C1-E36F-6723-B49DDE9EC9FB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A69C24F2-7236-C15F-4CF0-EA2CE5B6EA13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80" name="椭圆 179">
            <a:extLst>
              <a:ext uri="{FF2B5EF4-FFF2-40B4-BE49-F238E27FC236}">
                <a16:creationId xmlns:a16="http://schemas.microsoft.com/office/drawing/2014/main" id="{103CA5F4-CAD9-4E51-792B-7256C50C3EEB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6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7B49B65A-FF8C-69A6-A608-702C25A879BE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5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cxnSp>
        <p:nvCxnSpPr>
          <p:cNvPr id="185" name="连接符: 曲线 184">
            <a:extLst>
              <a:ext uri="{FF2B5EF4-FFF2-40B4-BE49-F238E27FC236}">
                <a16:creationId xmlns:a16="http://schemas.microsoft.com/office/drawing/2014/main" id="{25652A71-FFAA-5613-33F7-905A8C5C56A2}"/>
              </a:ext>
            </a:extLst>
          </p:cNvPr>
          <p:cNvCxnSpPr>
            <a:cxnSpLocks/>
            <a:stCxn id="186" idx="2"/>
            <a:endCxn id="177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文本框 185">
            <a:extLst>
              <a:ext uri="{FF2B5EF4-FFF2-40B4-BE49-F238E27FC236}">
                <a16:creationId xmlns:a16="http://schemas.microsoft.com/office/drawing/2014/main" id="{8D675591-E9EA-B200-1922-9012EB7FF3A6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C14A579-AF18-5F71-73A2-F3300280DBE5}"/>
              </a:ext>
            </a:extLst>
          </p:cNvPr>
          <p:cNvSpPr/>
          <p:nvPr/>
        </p:nvSpPr>
        <p:spPr>
          <a:xfrm>
            <a:off x="598464" y="4932630"/>
            <a:ext cx="1440000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5BF8B68-32A8-DC97-319B-57B167DD8A36}"/>
              </a:ext>
            </a:extLst>
          </p:cNvPr>
          <p:cNvSpPr/>
          <p:nvPr/>
        </p:nvSpPr>
        <p:spPr>
          <a:xfrm>
            <a:off x="1339097" y="5440459"/>
            <a:ext cx="178211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7AAA348-2B89-8814-A16F-83B742B914EB}"/>
              </a:ext>
            </a:extLst>
          </p:cNvPr>
          <p:cNvSpPr txBox="1"/>
          <p:nvPr/>
        </p:nvSpPr>
        <p:spPr>
          <a:xfrm>
            <a:off x="444549" y="977472"/>
            <a:ext cx="659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Pipeline not full, read.</a:t>
            </a:r>
          </a:p>
          <a:p>
            <a:pPr algn="ctr"/>
            <a:r>
              <a:rPr lang="en-US" altLang="zh-CN" sz="3200" b="1" i="1"/>
              <a:t>Pipeline full, compute. </a:t>
            </a:r>
          </a:p>
        </p:txBody>
      </p:sp>
    </p:spTree>
    <p:extLst>
      <p:ext uri="{BB962C8B-B14F-4D97-AF65-F5344CB8AC3E}">
        <p14:creationId xmlns:p14="http://schemas.microsoft.com/office/powerpoint/2010/main" val="25961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21EBF-1867-E1F1-F37A-181CCB27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C9EBC03-B250-B3D3-34C6-A6A6B049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0D57E4-40A6-C0B5-77B8-5C56481C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FF6EB3-F729-319D-5979-E5C5FE992DF8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702D4734-4C0C-3E7F-EB84-7072F51B44B6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AF969B50-D2F2-5011-6F6B-C2A2E5FAF899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27DC5AFA-8234-87D2-AB12-D71951B6F48D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F9F2F9F2-FB48-BE35-5031-854E86C7C440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0ED5AD-7DDB-4CF0-8BB5-0806FB933212}"/>
              </a:ext>
            </a:extLst>
          </p:cNvPr>
          <p:cNvSpPr txBox="1"/>
          <p:nvPr/>
        </p:nvSpPr>
        <p:spPr>
          <a:xfrm>
            <a:off x="474451" y="6056099"/>
            <a:ext cx="602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 b="1">
                <a:solidFill>
                  <a:schemeClr val="accent6"/>
                </a:solidFill>
              </a:rPr>
              <a:t>5,</a:t>
            </a:r>
            <a:r>
              <a:rPr lang="zh-CN" altLang="en-US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1"/>
                </a:solidFill>
              </a:rPr>
              <a:t>6,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6"/>
                </a:solidFill>
              </a:rPr>
              <a:t>7,</a:t>
            </a:r>
            <a:r>
              <a:rPr lang="en-US" altLang="zh-CN" sz="3200" b="1"/>
              <a:t> </a:t>
            </a:r>
            <a:r>
              <a:rPr lang="en-US" altLang="zh-CN" sz="3200"/>
              <a:t>3, 4, </a:t>
            </a:r>
            <a:r>
              <a:rPr lang="en-US" altLang="zh-CN" sz="3200" strike="sngStrike"/>
              <a:t>1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E87E806-D4D2-F812-E96D-EB541EAA1CC0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23FB2B2-B733-90CE-6FDA-BD39752199D2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B739487-4B37-1F0B-2277-4D551A8F2B67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0B62D32-736C-CA6D-4546-F0987CB84434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9FB8845-5044-A698-3BAB-C1A8F113B132}"/>
              </a:ext>
            </a:extLst>
          </p:cNvPr>
          <p:cNvCxnSpPr>
            <a:cxnSpLocks/>
            <a:stCxn id="6" idx="3"/>
            <a:endCxn id="184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C8CA20D-31F0-7CF0-243C-DB3F3FCDF894}"/>
              </a:ext>
            </a:extLst>
          </p:cNvPr>
          <p:cNvCxnSpPr>
            <a:cxnSpLocks/>
            <a:stCxn id="183" idx="0"/>
            <a:endCxn id="184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98EFBCF-2399-91FD-B0F7-8F8BC634DAF9}"/>
              </a:ext>
            </a:extLst>
          </p:cNvPr>
          <p:cNvCxnSpPr>
            <a:cxnSpLocks/>
            <a:stCxn id="183" idx="5"/>
            <a:endCxn id="163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B9BD929E-86ED-87C1-6C65-DEB1A2057605}"/>
              </a:ext>
            </a:extLst>
          </p:cNvPr>
          <p:cNvCxnSpPr>
            <a:cxnSpLocks/>
            <a:stCxn id="183" idx="6"/>
            <a:endCxn id="7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207594D8-DF5F-D7B8-2163-73CFBDF3F3C0}"/>
              </a:ext>
            </a:extLst>
          </p:cNvPr>
          <p:cNvCxnSpPr>
            <a:cxnSpLocks/>
            <a:stCxn id="9" idx="1"/>
            <a:endCxn id="164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03D75AF8-F740-AFDC-1561-E136E9F15ED3}"/>
              </a:ext>
            </a:extLst>
          </p:cNvPr>
          <p:cNvCxnSpPr>
            <a:cxnSpLocks/>
            <a:stCxn id="164" idx="2"/>
            <a:endCxn id="182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0BB94662-531A-FF42-B618-9033B5A718AC}"/>
              </a:ext>
            </a:extLst>
          </p:cNvPr>
          <p:cNvCxnSpPr>
            <a:cxnSpLocks/>
            <a:stCxn id="183" idx="1"/>
            <a:endCxn id="181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D44C8C28-810D-5B90-8974-D4D4934EE250}"/>
              </a:ext>
            </a:extLst>
          </p:cNvPr>
          <p:cNvCxnSpPr>
            <a:cxnSpLocks/>
            <a:stCxn id="183" idx="3"/>
            <a:endCxn id="164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3E8417A9-5B27-C23A-9279-EF6C67553B7C}"/>
              </a:ext>
            </a:extLst>
          </p:cNvPr>
          <p:cNvCxnSpPr>
            <a:cxnSpLocks/>
            <a:stCxn id="178" idx="4"/>
            <a:endCxn id="184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0BED9BDA-2955-D3DE-34B0-C92D29377AB1}"/>
              </a:ext>
            </a:extLst>
          </p:cNvPr>
          <p:cNvCxnSpPr>
            <a:cxnSpLocks/>
            <a:stCxn id="164" idx="3"/>
            <a:endCxn id="8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FAFF89A4-EF1B-6F29-5313-521366E32F43}"/>
              </a:ext>
            </a:extLst>
          </p:cNvPr>
          <p:cNvCxnSpPr>
            <a:cxnSpLocks/>
            <a:stCxn id="180" idx="6"/>
            <a:endCxn id="182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67B1C9A3-A8DD-E47C-B7A5-ED865AF178BC}"/>
              </a:ext>
            </a:extLst>
          </p:cNvPr>
          <p:cNvCxnSpPr>
            <a:cxnSpLocks/>
            <a:stCxn id="8" idx="1"/>
            <a:endCxn id="182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EA2F4B3D-5DB2-36AA-7388-32585EB7F925}"/>
              </a:ext>
            </a:extLst>
          </p:cNvPr>
          <p:cNvCxnSpPr>
            <a:cxnSpLocks/>
            <a:stCxn id="180" idx="2"/>
            <a:endCxn id="173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>
            <a:extLst>
              <a:ext uri="{FF2B5EF4-FFF2-40B4-BE49-F238E27FC236}">
                <a16:creationId xmlns:a16="http://schemas.microsoft.com/office/drawing/2014/main" id="{C68989CF-1A56-B148-F6FC-E650B72F5DBB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C3FAF733-90E6-7926-252C-B55E929B02D6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5" name="直接连接符 164">
            <a:extLst>
              <a:ext uri="{FF2B5EF4-FFF2-40B4-BE49-F238E27FC236}">
                <a16:creationId xmlns:a16="http://schemas.microsoft.com/office/drawing/2014/main" id="{C07DF98A-4ED8-6C98-289A-DDB7B55461A2}"/>
              </a:ext>
            </a:extLst>
          </p:cNvPr>
          <p:cNvCxnSpPr>
            <a:cxnSpLocks/>
            <a:stCxn id="182" idx="0"/>
            <a:endCxn id="181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2BEF9FF6-7772-E372-0984-58F39E7B28BE}"/>
              </a:ext>
            </a:extLst>
          </p:cNvPr>
          <p:cNvCxnSpPr>
            <a:cxnSpLocks/>
            <a:stCxn id="181" idx="7"/>
            <a:endCxn id="184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6C22BFC0-AE0C-C5B6-BFEF-45CF69C8C6FF}"/>
              </a:ext>
            </a:extLst>
          </p:cNvPr>
          <p:cNvCxnSpPr>
            <a:cxnSpLocks/>
            <a:stCxn id="178" idx="3"/>
            <a:endCxn id="172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BCB721AB-E358-A37E-149A-60A060868C4C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39DDD306-E015-C719-6C24-A6B58F86A2F2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5" name="!!1">
            <a:extLst>
              <a:ext uri="{FF2B5EF4-FFF2-40B4-BE49-F238E27FC236}">
                <a16:creationId xmlns:a16="http://schemas.microsoft.com/office/drawing/2014/main" id="{CF823D26-9E04-B6D9-E643-490AA62C2F59}"/>
              </a:ext>
            </a:extLst>
          </p:cNvPr>
          <p:cNvCxnSpPr>
            <a:cxnSpLocks/>
            <a:stCxn id="172" idx="3"/>
            <a:endCxn id="177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!!2">
            <a:extLst>
              <a:ext uri="{FF2B5EF4-FFF2-40B4-BE49-F238E27FC236}">
                <a16:creationId xmlns:a16="http://schemas.microsoft.com/office/drawing/2014/main" id="{7DE027CD-8A2C-35ED-F8C5-71C059CD97CB}"/>
              </a:ext>
            </a:extLst>
          </p:cNvPr>
          <p:cNvCxnSpPr>
            <a:cxnSpLocks/>
            <a:stCxn id="173" idx="0"/>
            <a:endCxn id="177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椭圆 181">
            <a:extLst>
              <a:ext uri="{FF2B5EF4-FFF2-40B4-BE49-F238E27FC236}">
                <a16:creationId xmlns:a16="http://schemas.microsoft.com/office/drawing/2014/main" id="{161D817A-FC24-B7FF-8940-02D02F27D230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914F7139-1C32-4CBB-3CC3-F23FA3AF234D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B39E3815-E18D-CEC7-90EC-E92B1B30E79E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0B30A31-440D-B347-F154-5B0C96470F6A}"/>
              </a:ext>
            </a:extLst>
          </p:cNvPr>
          <p:cNvSpPr txBox="1"/>
          <p:nvPr/>
        </p:nvSpPr>
        <p:spPr>
          <a:xfrm>
            <a:off x="493114" y="2058562"/>
            <a:ext cx="6508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Select</a:t>
            </a:r>
            <a:r>
              <a:rPr lang="en-US" altLang="zh-CN" sz="3200" b="1"/>
              <a:t> </a:t>
            </a:r>
            <a:r>
              <a:rPr lang="en-US" altLang="zh-CN" sz="3200"/>
              <a:t>the nearest unvisited vectors </a:t>
            </a:r>
            <a:r>
              <a:rPr lang="en-US" altLang="zh-CN" sz="3200" b="1"/>
              <a:t>5</a:t>
            </a:r>
            <a:r>
              <a:rPr lang="en-US" altLang="zh-CN" sz="3200"/>
              <a:t> and </a:t>
            </a:r>
            <a:r>
              <a:rPr lang="en-US" altLang="zh-CN" sz="3200" b="1"/>
              <a:t>6 </a:t>
            </a:r>
            <a:r>
              <a:rPr lang="en-US" altLang="zh-CN" sz="3200"/>
              <a:t>in the </a:t>
            </a:r>
            <a:r>
              <a:rPr lang="en-US" altLang="zh-CN" sz="3200" i="1"/>
              <a:t>candidate pool</a:t>
            </a:r>
          </a:p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Async read </a:t>
            </a:r>
            <a:r>
              <a:rPr lang="en-US" altLang="zh-CN" sz="3200" b="1">
                <a:solidFill>
                  <a:schemeClr val="accent6"/>
                </a:solidFill>
              </a:rPr>
              <a:t>5</a:t>
            </a:r>
            <a:r>
              <a:rPr lang="en-US" altLang="zh-CN" sz="3200"/>
              <a:t> and </a:t>
            </a:r>
            <a:r>
              <a:rPr lang="en-US" altLang="zh-CN" sz="3200" b="1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1F94E66-B9DD-ED49-AAC2-366ADD1EBEDC}"/>
              </a:ext>
            </a:extLst>
          </p:cNvPr>
          <p:cNvSpPr txBox="1"/>
          <p:nvPr/>
        </p:nvSpPr>
        <p:spPr>
          <a:xfrm>
            <a:off x="493114" y="3631018"/>
            <a:ext cx="6111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When one read (e.g., </a:t>
            </a:r>
            <a:r>
              <a:rPr lang="en-US" altLang="zh-CN" sz="3200" b="1">
                <a:solidFill>
                  <a:schemeClr val="accent6"/>
                </a:solidFill>
              </a:rPr>
              <a:t>6</a:t>
            </a:r>
            <a:r>
              <a:rPr lang="en-US" altLang="zh-CN" sz="3200"/>
              <a:t>) finishes, </a:t>
            </a:r>
            <a:r>
              <a:rPr lang="en-US" altLang="zh-CN" sz="3200" b="1" i="1"/>
              <a:t>immediately read </a:t>
            </a:r>
            <a:r>
              <a:rPr lang="en-US" altLang="zh-CN" sz="3200"/>
              <a:t>the nearest </a:t>
            </a:r>
            <a:r>
              <a:rPr lang="en-US" altLang="zh-CN" sz="3200" b="1">
                <a:solidFill>
                  <a:schemeClr val="accent6"/>
                </a:solidFill>
              </a:rPr>
              <a:t>7</a:t>
            </a:r>
            <a:r>
              <a:rPr lang="en-US" altLang="zh-CN" sz="3200"/>
              <a:t>.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647DEF21-9F41-E87B-A0BF-315A30A2190D}"/>
              </a:ext>
            </a:extLst>
          </p:cNvPr>
          <p:cNvSpPr/>
          <p:nvPr/>
        </p:nvSpPr>
        <p:spPr>
          <a:xfrm>
            <a:off x="7119836" y="2404203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5505D772-03CA-A61F-D38B-FFA68598715E}"/>
              </a:ext>
            </a:extLst>
          </p:cNvPr>
          <p:cNvCxnSpPr>
            <a:cxnSpLocks/>
            <a:stCxn id="178" idx="3"/>
            <a:endCxn id="171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478FEBDF-FDDE-D40B-AA8E-4F1AED664625}"/>
              </a:ext>
            </a:extLst>
          </p:cNvPr>
          <p:cNvCxnSpPr>
            <a:cxnSpLocks/>
            <a:stCxn id="180" idx="0"/>
            <a:endCxn id="171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椭圆 170">
            <a:extLst>
              <a:ext uri="{FF2B5EF4-FFF2-40B4-BE49-F238E27FC236}">
                <a16:creationId xmlns:a16="http://schemas.microsoft.com/office/drawing/2014/main" id="{9D8FAE93-5409-2B0D-12F0-EC618D5C1711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5BB6F38A-22BA-78A0-B947-FA6D74646DC5}"/>
              </a:ext>
            </a:extLst>
          </p:cNvPr>
          <p:cNvCxnSpPr>
            <a:cxnSpLocks/>
            <a:stCxn id="177" idx="6"/>
            <a:endCxn id="171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椭圆 176">
            <a:extLst>
              <a:ext uri="{FF2B5EF4-FFF2-40B4-BE49-F238E27FC236}">
                <a16:creationId xmlns:a16="http://schemas.microsoft.com/office/drawing/2014/main" id="{34D76E66-EF91-A5C5-9E64-E22D2A7DCA19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8" name="椭圆 177">
            <a:extLst>
              <a:ext uri="{FF2B5EF4-FFF2-40B4-BE49-F238E27FC236}">
                <a16:creationId xmlns:a16="http://schemas.microsoft.com/office/drawing/2014/main" id="{7DB6A4A9-04EF-D5E7-04E8-F2C3C9C5F49D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7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180" name="椭圆 179">
            <a:extLst>
              <a:ext uri="{FF2B5EF4-FFF2-40B4-BE49-F238E27FC236}">
                <a16:creationId xmlns:a16="http://schemas.microsoft.com/office/drawing/2014/main" id="{4DA2CC8E-E8D9-59DB-2441-3DDCA480E8BD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6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cxnSp>
        <p:nvCxnSpPr>
          <p:cNvPr id="185" name="连接符: 曲线 184">
            <a:extLst>
              <a:ext uri="{FF2B5EF4-FFF2-40B4-BE49-F238E27FC236}">
                <a16:creationId xmlns:a16="http://schemas.microsoft.com/office/drawing/2014/main" id="{9D12BCCA-48CC-5B51-4BAD-C8FB47F6368D}"/>
              </a:ext>
            </a:extLst>
          </p:cNvPr>
          <p:cNvCxnSpPr>
            <a:cxnSpLocks/>
            <a:stCxn id="186" idx="2"/>
            <a:endCxn id="177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文本框 185">
            <a:extLst>
              <a:ext uri="{FF2B5EF4-FFF2-40B4-BE49-F238E27FC236}">
                <a16:creationId xmlns:a16="http://schemas.microsoft.com/office/drawing/2014/main" id="{628728DD-A6B7-8EE9-D430-6A5781534793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82D0334F-04C6-8B69-3BDC-730C344A9E29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AC501814-885F-05ED-AB09-00F49A6822B9}"/>
              </a:ext>
            </a:extLst>
          </p:cNvPr>
          <p:cNvCxnSpPr>
            <a:cxnSpLocks/>
            <a:stCxn id="181" idx="2"/>
            <a:endCxn id="171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椭圆 180">
            <a:extLst>
              <a:ext uri="{FF2B5EF4-FFF2-40B4-BE49-F238E27FC236}">
                <a16:creationId xmlns:a16="http://schemas.microsoft.com/office/drawing/2014/main" id="{5D959FE2-87DA-AA09-F869-D2E76B0D4C21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5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5B8786B-7D75-AA49-0F0F-A4651077F40C}"/>
              </a:ext>
            </a:extLst>
          </p:cNvPr>
          <p:cNvSpPr/>
          <p:nvPr/>
        </p:nvSpPr>
        <p:spPr>
          <a:xfrm>
            <a:off x="598464" y="4932630"/>
            <a:ext cx="1440000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D473AA5-55F7-DE15-9255-2386C3FB4DF6}"/>
              </a:ext>
            </a:extLst>
          </p:cNvPr>
          <p:cNvSpPr/>
          <p:nvPr/>
        </p:nvSpPr>
        <p:spPr>
          <a:xfrm>
            <a:off x="1339097" y="5440459"/>
            <a:ext cx="178211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5F4CA57-44D6-16ED-E23D-48156ED97E9F}"/>
              </a:ext>
            </a:extLst>
          </p:cNvPr>
          <p:cNvSpPr/>
          <p:nvPr/>
        </p:nvSpPr>
        <p:spPr>
          <a:xfrm>
            <a:off x="2038464" y="4932630"/>
            <a:ext cx="1082749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AC653E4-D6B0-4D76-366E-FB3299127588}"/>
              </a:ext>
            </a:extLst>
          </p:cNvPr>
          <p:cNvSpPr txBox="1"/>
          <p:nvPr/>
        </p:nvSpPr>
        <p:spPr>
          <a:xfrm>
            <a:off x="444549" y="977472"/>
            <a:ext cx="659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Pipeline not full, read.</a:t>
            </a:r>
          </a:p>
          <a:p>
            <a:pPr algn="ctr"/>
            <a:r>
              <a:rPr lang="en-US" altLang="zh-CN" sz="3200" b="1" i="1"/>
              <a:t>Pipeline full, compute. </a:t>
            </a:r>
          </a:p>
        </p:txBody>
      </p:sp>
    </p:spTree>
    <p:extLst>
      <p:ext uri="{BB962C8B-B14F-4D97-AF65-F5344CB8AC3E}">
        <p14:creationId xmlns:p14="http://schemas.microsoft.com/office/powerpoint/2010/main" val="14357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4F532-C822-A8C7-9CFF-162F8CAB3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918DFF2-4F44-7006-64F3-53DA9640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DCAB2F-3DF0-BAF1-F027-FB88CCBD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C551DE9-C62D-384C-8082-90F4004D0ED5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C4E1BAAB-B74A-7FEB-35C1-C4E1CFD4C6B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8910DB25-279B-45D9-386A-53DC632EDEAE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75291787-A6EC-D47C-4338-E940A8837931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406C7763-2B0D-05BC-FCA8-FEC281E48761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969D6F-F17F-5461-FF03-D5D8D659A5D1}"/>
              </a:ext>
            </a:extLst>
          </p:cNvPr>
          <p:cNvSpPr txBox="1"/>
          <p:nvPr/>
        </p:nvSpPr>
        <p:spPr>
          <a:xfrm>
            <a:off x="474451" y="6056099"/>
            <a:ext cx="6128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 b="1">
                <a:solidFill>
                  <a:schemeClr val="accent6"/>
                </a:solidFill>
              </a:rPr>
              <a:t>5, </a:t>
            </a:r>
            <a:r>
              <a:rPr lang="en-US" altLang="zh-CN" sz="3200"/>
              <a:t>8,</a:t>
            </a:r>
            <a:r>
              <a:rPr lang="zh-CN" altLang="en-US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strike="sngStrike"/>
              <a:t>6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6"/>
                </a:solidFill>
              </a:rPr>
              <a:t>7,</a:t>
            </a:r>
            <a:r>
              <a:rPr lang="en-US" altLang="zh-CN" sz="3200" b="1"/>
              <a:t> </a:t>
            </a:r>
            <a:r>
              <a:rPr lang="en-US" altLang="zh-CN" sz="3200"/>
              <a:t>3, 4 </a:t>
            </a:r>
            <a:r>
              <a:rPr lang="en-US" altLang="zh-CN" sz="3200" b="1"/>
              <a:t>}</a:t>
            </a:r>
            <a:endParaRPr lang="zh-CN" altLang="en-US" sz="3200" b="1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2ECDAA5-2543-4F68-76BD-DC1299E94915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DF29C6C-0DD7-B600-2D24-AFF7F6FA0D71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BF6B978-AE9C-44B0-F991-562D44B60F4F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D8F884C-0E37-0960-4EB7-B0A03AE67949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540EA521-98EA-AD8D-8AE0-8ED0E434E319}"/>
              </a:ext>
            </a:extLst>
          </p:cNvPr>
          <p:cNvCxnSpPr>
            <a:cxnSpLocks/>
            <a:stCxn id="8" idx="3"/>
            <a:endCxn id="18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5B92A222-50DA-6FEA-15B4-142B7F9E17F9}"/>
              </a:ext>
            </a:extLst>
          </p:cNvPr>
          <p:cNvCxnSpPr>
            <a:cxnSpLocks/>
            <a:stCxn id="184" idx="0"/>
            <a:endCxn id="18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D83A223E-74BC-D397-A864-7ACD7F1F6908}"/>
              </a:ext>
            </a:extLst>
          </p:cNvPr>
          <p:cNvCxnSpPr>
            <a:cxnSpLocks/>
            <a:stCxn id="184" idx="5"/>
            <a:endCxn id="164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80091CE6-8AFA-7945-5BB5-985F01E87244}"/>
              </a:ext>
            </a:extLst>
          </p:cNvPr>
          <p:cNvCxnSpPr>
            <a:cxnSpLocks/>
            <a:stCxn id="184" idx="6"/>
            <a:endCxn id="9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CD6766BF-DD6B-21AB-7727-62B919D1ECC9}"/>
              </a:ext>
            </a:extLst>
          </p:cNvPr>
          <p:cNvCxnSpPr>
            <a:cxnSpLocks/>
            <a:stCxn id="18" idx="1"/>
            <a:endCxn id="165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C1D8F4A0-6D8C-3A0B-FF27-2E5033D3E70D}"/>
              </a:ext>
            </a:extLst>
          </p:cNvPr>
          <p:cNvCxnSpPr>
            <a:cxnSpLocks/>
            <a:stCxn id="165" idx="2"/>
            <a:endCxn id="183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AC636DE-8037-60A7-EBE0-0C386620185F}"/>
              </a:ext>
            </a:extLst>
          </p:cNvPr>
          <p:cNvCxnSpPr>
            <a:cxnSpLocks/>
            <a:stCxn id="184" idx="1"/>
            <a:endCxn id="182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4F762D4E-2585-8ADE-1DCA-2F7DE04014F2}"/>
              </a:ext>
            </a:extLst>
          </p:cNvPr>
          <p:cNvCxnSpPr>
            <a:cxnSpLocks/>
            <a:stCxn id="184" idx="3"/>
            <a:endCxn id="165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477E697F-5FE5-7C23-E4FD-A54C03EEB1FC}"/>
              </a:ext>
            </a:extLst>
          </p:cNvPr>
          <p:cNvCxnSpPr>
            <a:cxnSpLocks/>
            <a:stCxn id="179" idx="4"/>
            <a:endCxn id="18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E61D366B-ACD9-0ABE-7E4C-C02B82CE76D2}"/>
              </a:ext>
            </a:extLst>
          </p:cNvPr>
          <p:cNvCxnSpPr>
            <a:cxnSpLocks/>
            <a:stCxn id="165" idx="3"/>
            <a:endCxn id="11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E85D1B85-078B-56E1-F18E-0933CC603946}"/>
              </a:ext>
            </a:extLst>
          </p:cNvPr>
          <p:cNvCxnSpPr>
            <a:cxnSpLocks/>
            <a:stCxn id="11" idx="1"/>
            <a:endCxn id="183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椭圆 163">
            <a:extLst>
              <a:ext uri="{FF2B5EF4-FFF2-40B4-BE49-F238E27FC236}">
                <a16:creationId xmlns:a16="http://schemas.microsoft.com/office/drawing/2014/main" id="{785F5955-FC37-A4B3-8216-D702E6D92454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2C7161A-9B53-18EC-F628-D14BA6E0DC8C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569EC5F7-0273-E694-768C-292E118AFA0A}"/>
              </a:ext>
            </a:extLst>
          </p:cNvPr>
          <p:cNvCxnSpPr>
            <a:cxnSpLocks/>
            <a:stCxn id="183" idx="0"/>
            <a:endCxn id="182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41AD92F0-DEC3-BC90-E9CB-187A25EC2D7F}"/>
              </a:ext>
            </a:extLst>
          </p:cNvPr>
          <p:cNvCxnSpPr>
            <a:cxnSpLocks/>
            <a:stCxn id="182" idx="7"/>
            <a:endCxn id="18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3E588A9F-CD12-E412-B67A-486AE7CE1DBB}"/>
              </a:ext>
            </a:extLst>
          </p:cNvPr>
          <p:cNvCxnSpPr>
            <a:cxnSpLocks/>
            <a:stCxn id="179" idx="3"/>
            <a:endCxn id="173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椭圆 172">
            <a:extLst>
              <a:ext uri="{FF2B5EF4-FFF2-40B4-BE49-F238E27FC236}">
                <a16:creationId xmlns:a16="http://schemas.microsoft.com/office/drawing/2014/main" id="{B5795F84-66A6-4208-28D1-FFA9BD492194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6" name="!!1">
            <a:extLst>
              <a:ext uri="{FF2B5EF4-FFF2-40B4-BE49-F238E27FC236}">
                <a16:creationId xmlns:a16="http://schemas.microsoft.com/office/drawing/2014/main" id="{D38CFC78-398E-C1E3-B520-ECFD024AA2DA}"/>
              </a:ext>
            </a:extLst>
          </p:cNvPr>
          <p:cNvCxnSpPr>
            <a:cxnSpLocks/>
            <a:stCxn id="173" idx="3"/>
            <a:endCxn id="178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!!2">
            <a:extLst>
              <a:ext uri="{FF2B5EF4-FFF2-40B4-BE49-F238E27FC236}">
                <a16:creationId xmlns:a16="http://schemas.microsoft.com/office/drawing/2014/main" id="{0F24349D-6E3B-8B31-8BA4-F9908006CBCF}"/>
              </a:ext>
            </a:extLst>
          </p:cNvPr>
          <p:cNvCxnSpPr>
            <a:cxnSpLocks/>
            <a:stCxn id="174" idx="0"/>
            <a:endCxn id="178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椭圆 183">
            <a:extLst>
              <a:ext uri="{FF2B5EF4-FFF2-40B4-BE49-F238E27FC236}">
                <a16:creationId xmlns:a16="http://schemas.microsoft.com/office/drawing/2014/main" id="{65597580-37EF-61BD-23AD-47A8566A77B4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06E5E5AA-13D2-0FEF-4486-599A2E527B47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10FAAED-F09D-F1E4-40DB-BCB6923672D8}"/>
              </a:ext>
            </a:extLst>
          </p:cNvPr>
          <p:cNvSpPr txBox="1"/>
          <p:nvPr/>
        </p:nvSpPr>
        <p:spPr>
          <a:xfrm>
            <a:off x="488192" y="2058916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Compare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1"/>
                </a:solidFill>
              </a:rPr>
              <a:t>6</a:t>
            </a:r>
            <a:r>
              <a:rPr lang="en-US" altLang="zh-CN" sz="3200"/>
              <a:t>’s neighbors’ distances to the target vector    </a:t>
            </a:r>
            <a:endParaRPr lang="en-US" altLang="zh-CN" sz="3200" b="1">
              <a:latin typeface="+mj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5709927-4231-5038-35B0-CE1B1D2DE73A}"/>
              </a:ext>
            </a:extLst>
          </p:cNvPr>
          <p:cNvSpPr txBox="1"/>
          <p:nvPr/>
        </p:nvSpPr>
        <p:spPr>
          <a:xfrm>
            <a:off x="488192" y="3215567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Add </a:t>
            </a:r>
            <a:r>
              <a:rPr lang="en-US" altLang="zh-CN" sz="3200" b="1">
                <a:solidFill>
                  <a:schemeClr val="accent1"/>
                </a:solidFill>
              </a:rPr>
              <a:t>6</a:t>
            </a:r>
            <a:r>
              <a:rPr lang="en-US" altLang="zh-CN" sz="3200"/>
              <a:t>’s neighbors to the candidate pool, sort them, mark </a:t>
            </a:r>
            <a:r>
              <a:rPr lang="en-US" altLang="zh-CN" sz="3200" b="1">
                <a:solidFill>
                  <a:schemeClr val="accent1"/>
                </a:solidFill>
              </a:rPr>
              <a:t>6</a:t>
            </a:r>
            <a:r>
              <a:rPr lang="en-US" altLang="zh-CN" sz="3200" b="1"/>
              <a:t> </a:t>
            </a:r>
            <a:r>
              <a:rPr lang="en-US" altLang="zh-CN" sz="3200"/>
              <a:t>as visited</a:t>
            </a:r>
            <a:endParaRPr lang="en-US" altLang="zh-CN" sz="3200">
              <a:latin typeface="+mj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4060D4C-74F1-A0A4-DEA2-532B729F1075}"/>
              </a:ext>
            </a:extLst>
          </p:cNvPr>
          <p:cNvSpPr/>
          <p:nvPr/>
        </p:nvSpPr>
        <p:spPr>
          <a:xfrm>
            <a:off x="7115786" y="2405371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A4653AAB-9946-30D5-CFCE-76F0D52EBCE0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cxnSp>
        <p:nvCxnSpPr>
          <p:cNvPr id="186" name="连接符: 曲线 185">
            <a:extLst>
              <a:ext uri="{FF2B5EF4-FFF2-40B4-BE49-F238E27FC236}">
                <a16:creationId xmlns:a16="http://schemas.microsoft.com/office/drawing/2014/main" id="{6E82601F-52DE-5B7F-FC96-5988FD81BB13}"/>
              </a:ext>
            </a:extLst>
          </p:cNvPr>
          <p:cNvCxnSpPr>
            <a:cxnSpLocks/>
            <a:stCxn id="187" idx="2"/>
            <a:endCxn id="178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文本框 186">
            <a:extLst>
              <a:ext uri="{FF2B5EF4-FFF2-40B4-BE49-F238E27FC236}">
                <a16:creationId xmlns:a16="http://schemas.microsoft.com/office/drawing/2014/main" id="{06C59180-BB2C-C00F-6A3B-603FBECE0CD3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3EB08AD7-B8F9-12D1-6BD5-BBF2B38DF240}"/>
              </a:ext>
            </a:extLst>
          </p:cNvPr>
          <p:cNvCxnSpPr>
            <a:cxnSpLocks/>
            <a:stCxn id="181" idx="6"/>
            <a:endCxn id="183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3871B9C1-9596-853F-D5D4-D9C858E84D9F}"/>
              </a:ext>
            </a:extLst>
          </p:cNvPr>
          <p:cNvCxnSpPr>
            <a:cxnSpLocks/>
            <a:stCxn id="181" idx="2"/>
            <a:endCxn id="174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AC7E7625-6118-52A4-488E-CE7052FA46D2}"/>
              </a:ext>
            </a:extLst>
          </p:cNvPr>
          <p:cNvCxnSpPr>
            <a:cxnSpLocks/>
            <a:stCxn id="181" idx="0"/>
            <a:endCxn id="172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A4133E24-CC5E-F583-A1DB-7233B40F07E9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5332937B-FE5A-8F07-3B07-DD40E30C142C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48F97A26-3405-D1D1-75E8-8EFFEACD1B8F}"/>
              </a:ext>
            </a:extLst>
          </p:cNvPr>
          <p:cNvCxnSpPr>
            <a:cxnSpLocks/>
            <a:stCxn id="178" idx="6"/>
            <a:endCxn id="172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椭圆 177">
            <a:extLst>
              <a:ext uri="{FF2B5EF4-FFF2-40B4-BE49-F238E27FC236}">
                <a16:creationId xmlns:a16="http://schemas.microsoft.com/office/drawing/2014/main" id="{60D07273-2A4A-E280-B70F-AEFE554334E3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4275CAFB-868C-7AFA-6E30-B668D6B350F1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63D76272-2514-F212-8246-E0DC6CEF02C6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8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7636892D-B3D2-7EE6-9EBE-9F08569A19C1}"/>
              </a:ext>
            </a:extLst>
          </p:cNvPr>
          <p:cNvCxnSpPr>
            <a:cxnSpLocks/>
            <a:stCxn id="182" idx="2"/>
            <a:endCxn id="172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3BEC937A-1E26-F497-9C4C-0CFBC7DBC8B6}"/>
              </a:ext>
            </a:extLst>
          </p:cNvPr>
          <p:cNvCxnSpPr>
            <a:cxnSpLocks/>
            <a:stCxn id="179" idx="3"/>
            <a:endCxn id="172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椭圆 178">
            <a:extLst>
              <a:ext uri="{FF2B5EF4-FFF2-40B4-BE49-F238E27FC236}">
                <a16:creationId xmlns:a16="http://schemas.microsoft.com/office/drawing/2014/main" id="{D75D7A45-6708-8893-03EE-37C78AA48706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7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8BC129EC-DA74-7464-0642-87CE8C0E8931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5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8747780-8D38-03F4-EF4B-246723220275}"/>
              </a:ext>
            </a:extLst>
          </p:cNvPr>
          <p:cNvSpPr/>
          <p:nvPr/>
        </p:nvSpPr>
        <p:spPr>
          <a:xfrm>
            <a:off x="2038464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3C465E7-75DF-8449-39AD-8CF4DA63B4F4}"/>
              </a:ext>
            </a:extLst>
          </p:cNvPr>
          <p:cNvSpPr/>
          <p:nvPr/>
        </p:nvSpPr>
        <p:spPr>
          <a:xfrm>
            <a:off x="598464" y="4932630"/>
            <a:ext cx="1440000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68687F9-2CC1-E71B-F0A4-B336929D86BC}"/>
              </a:ext>
            </a:extLst>
          </p:cNvPr>
          <p:cNvSpPr/>
          <p:nvPr/>
        </p:nvSpPr>
        <p:spPr>
          <a:xfrm>
            <a:off x="1339097" y="5440459"/>
            <a:ext cx="178211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77D6690-A675-BF2F-8495-745FBBD28C8C}"/>
              </a:ext>
            </a:extLst>
          </p:cNvPr>
          <p:cNvSpPr/>
          <p:nvPr/>
        </p:nvSpPr>
        <p:spPr>
          <a:xfrm>
            <a:off x="2038464" y="4932630"/>
            <a:ext cx="1082749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7B3CE4-6302-63C1-9A35-47B05D19C58A}"/>
              </a:ext>
            </a:extLst>
          </p:cNvPr>
          <p:cNvSpPr txBox="1"/>
          <p:nvPr/>
        </p:nvSpPr>
        <p:spPr>
          <a:xfrm>
            <a:off x="444549" y="977472"/>
            <a:ext cx="659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Pipeline not full, read.</a:t>
            </a:r>
          </a:p>
          <a:p>
            <a:pPr algn="ctr"/>
            <a:r>
              <a:rPr lang="en-US" altLang="zh-CN" sz="3200" b="1" i="1"/>
              <a:t>Pipeline full, compute. </a:t>
            </a:r>
          </a:p>
        </p:txBody>
      </p:sp>
    </p:spTree>
    <p:extLst>
      <p:ext uri="{BB962C8B-B14F-4D97-AF65-F5344CB8AC3E}">
        <p14:creationId xmlns:p14="http://schemas.microsoft.com/office/powerpoint/2010/main" val="10599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B32A6-C96C-B722-5A16-3BE07F4DA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28F3ADD-212F-30E7-28E6-F54D79ACF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0F1C95-DC18-BA73-2BFA-67F8C996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BEE9DCC-7139-D577-8B2A-CF8F73DFDECF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96CD2EA8-301C-DBD6-909B-C79D609956B0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67905DEE-7BCC-0F8B-FA91-0106A0A45D0E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D31F7A8D-1904-0B59-7E2D-29FCC06F8525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1329892C-DC20-3CE1-50BF-3A9E702A1453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3A3D21-081B-E53C-25D0-433A375CFFE9}"/>
              </a:ext>
            </a:extLst>
          </p:cNvPr>
          <p:cNvSpPr txBox="1"/>
          <p:nvPr/>
        </p:nvSpPr>
        <p:spPr>
          <a:xfrm>
            <a:off x="474451" y="6056099"/>
            <a:ext cx="601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 b="1">
                <a:solidFill>
                  <a:schemeClr val="accent1"/>
                </a:solidFill>
              </a:rPr>
              <a:t>5,</a:t>
            </a:r>
            <a:r>
              <a:rPr lang="en-US" altLang="zh-CN" sz="3200" b="1">
                <a:solidFill>
                  <a:schemeClr val="accent6"/>
                </a:solidFill>
              </a:rPr>
              <a:t> 8,</a:t>
            </a:r>
            <a:r>
              <a:rPr lang="zh-CN" altLang="en-US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strike="sngStrike"/>
              <a:t>6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1"/>
                </a:solidFill>
              </a:rPr>
              <a:t>7,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6"/>
                </a:solidFill>
              </a:rPr>
              <a:t>3,</a:t>
            </a:r>
            <a:r>
              <a:rPr lang="en-US" altLang="zh-CN" sz="3200" b="1"/>
              <a:t> </a:t>
            </a:r>
            <a:r>
              <a:rPr lang="en-US" altLang="zh-CN" sz="3200"/>
              <a:t>4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D9707AB-772B-C127-0407-6CA62134945C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140D731-DEA5-DDBD-7C42-356619B7EE7C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19F6343-DC1E-AF8A-7130-D78ABDBA5BDD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BE072FD-48DD-1B20-86EF-F964672086FF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00851F2-152D-40C6-AF43-E1691BB64577}"/>
              </a:ext>
            </a:extLst>
          </p:cNvPr>
          <p:cNvCxnSpPr>
            <a:cxnSpLocks/>
            <a:stCxn id="6" idx="3"/>
            <a:endCxn id="184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7C57DC72-196C-025F-5B66-0FC5E1938F00}"/>
              </a:ext>
            </a:extLst>
          </p:cNvPr>
          <p:cNvCxnSpPr>
            <a:cxnSpLocks/>
            <a:stCxn id="183" idx="0"/>
            <a:endCxn id="184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F441E3AA-512E-5A91-9E64-1E3ADFC7D4BE}"/>
              </a:ext>
            </a:extLst>
          </p:cNvPr>
          <p:cNvCxnSpPr>
            <a:cxnSpLocks/>
            <a:stCxn id="183" idx="5"/>
            <a:endCxn id="163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C127CA1-1C0A-1516-A8C4-F5FE6F266C42}"/>
              </a:ext>
            </a:extLst>
          </p:cNvPr>
          <p:cNvCxnSpPr>
            <a:cxnSpLocks/>
            <a:stCxn id="183" idx="6"/>
            <a:endCxn id="8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B4476B6E-AC10-1227-CDA5-36F779AEDE3E}"/>
              </a:ext>
            </a:extLst>
          </p:cNvPr>
          <p:cNvCxnSpPr>
            <a:cxnSpLocks/>
            <a:stCxn id="11" idx="1"/>
            <a:endCxn id="164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C19BE3E9-992C-7E1C-8AE5-5AAC0106E97E}"/>
              </a:ext>
            </a:extLst>
          </p:cNvPr>
          <p:cNvCxnSpPr>
            <a:cxnSpLocks/>
            <a:stCxn id="164" idx="2"/>
            <a:endCxn id="182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0953ECF9-C6F6-B265-8773-B1A6A7648AB3}"/>
              </a:ext>
            </a:extLst>
          </p:cNvPr>
          <p:cNvCxnSpPr>
            <a:cxnSpLocks/>
            <a:stCxn id="183" idx="1"/>
            <a:endCxn id="181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23B7CDB6-92BE-AD35-D4E5-6C22A792E8FB}"/>
              </a:ext>
            </a:extLst>
          </p:cNvPr>
          <p:cNvCxnSpPr>
            <a:cxnSpLocks/>
            <a:stCxn id="183" idx="3"/>
            <a:endCxn id="164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0AC52A1F-CE59-B14A-FD2A-A172374E4D19}"/>
              </a:ext>
            </a:extLst>
          </p:cNvPr>
          <p:cNvCxnSpPr>
            <a:cxnSpLocks/>
            <a:stCxn id="178" idx="4"/>
            <a:endCxn id="184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0AE819E6-EA81-A2AF-3E4B-C0CC011DC305}"/>
              </a:ext>
            </a:extLst>
          </p:cNvPr>
          <p:cNvCxnSpPr>
            <a:cxnSpLocks/>
            <a:stCxn id="164" idx="3"/>
            <a:endCxn id="9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A710DC4A-562E-210C-C8CC-95C4A6795AC4}"/>
              </a:ext>
            </a:extLst>
          </p:cNvPr>
          <p:cNvCxnSpPr>
            <a:cxnSpLocks/>
            <a:stCxn id="9" idx="1"/>
            <a:endCxn id="182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7AC932A3-AA8A-CBF5-A577-9DC09AE91E9A}"/>
              </a:ext>
            </a:extLst>
          </p:cNvPr>
          <p:cNvCxnSpPr>
            <a:cxnSpLocks/>
            <a:stCxn id="180" idx="2"/>
            <a:endCxn id="173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>
            <a:extLst>
              <a:ext uri="{FF2B5EF4-FFF2-40B4-BE49-F238E27FC236}">
                <a16:creationId xmlns:a16="http://schemas.microsoft.com/office/drawing/2014/main" id="{BD82709C-9CC0-D1F5-7454-DE1DE100E1BD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DED65655-11BB-11AB-8A8A-9BDCFEB048A5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5" name="直接连接符 164">
            <a:extLst>
              <a:ext uri="{FF2B5EF4-FFF2-40B4-BE49-F238E27FC236}">
                <a16:creationId xmlns:a16="http://schemas.microsoft.com/office/drawing/2014/main" id="{6C172AAF-1011-0ACD-FC98-DAFDEE41E120}"/>
              </a:ext>
            </a:extLst>
          </p:cNvPr>
          <p:cNvCxnSpPr>
            <a:cxnSpLocks/>
            <a:stCxn id="182" idx="0"/>
            <a:endCxn id="181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14AEEAC3-E228-F0B5-40FA-8E1281B1925F}"/>
              </a:ext>
            </a:extLst>
          </p:cNvPr>
          <p:cNvCxnSpPr>
            <a:cxnSpLocks/>
            <a:stCxn id="181" idx="7"/>
            <a:endCxn id="184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081B00B1-BDF3-CC91-6BAB-AD0A52195D52}"/>
              </a:ext>
            </a:extLst>
          </p:cNvPr>
          <p:cNvCxnSpPr>
            <a:cxnSpLocks/>
            <a:stCxn id="178" idx="3"/>
            <a:endCxn id="172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椭圆 172">
            <a:extLst>
              <a:ext uri="{FF2B5EF4-FFF2-40B4-BE49-F238E27FC236}">
                <a16:creationId xmlns:a16="http://schemas.microsoft.com/office/drawing/2014/main" id="{F6D13A8A-0871-8BE5-CC35-B19EDB2F7DBD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6" name="!!2">
            <a:extLst>
              <a:ext uri="{FF2B5EF4-FFF2-40B4-BE49-F238E27FC236}">
                <a16:creationId xmlns:a16="http://schemas.microsoft.com/office/drawing/2014/main" id="{753281C5-7C7D-0E55-59A0-7F6EAC1E6F56}"/>
              </a:ext>
            </a:extLst>
          </p:cNvPr>
          <p:cNvCxnSpPr>
            <a:cxnSpLocks/>
            <a:stCxn id="173" idx="0"/>
            <a:endCxn id="177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椭圆 182">
            <a:extLst>
              <a:ext uri="{FF2B5EF4-FFF2-40B4-BE49-F238E27FC236}">
                <a16:creationId xmlns:a16="http://schemas.microsoft.com/office/drawing/2014/main" id="{F139B366-4A26-6633-30F2-43BD13A4603C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8A45907D-2B7E-7FA7-868B-18D9706E9A6C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E1BDC3-CC18-D9A1-501B-0E878886FABE}"/>
              </a:ext>
            </a:extLst>
          </p:cNvPr>
          <p:cNvSpPr txBox="1"/>
          <p:nvPr/>
        </p:nvSpPr>
        <p:spPr>
          <a:xfrm>
            <a:off x="488192" y="2065266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Read</a:t>
            </a:r>
            <a:r>
              <a:rPr lang="en-US" altLang="zh-CN" sz="3200" b="1">
                <a:latin typeface="+mj-lt"/>
              </a:rPr>
              <a:t> </a:t>
            </a:r>
            <a:r>
              <a:rPr lang="en-US" altLang="zh-CN" sz="3200" b="1">
                <a:solidFill>
                  <a:schemeClr val="accent1"/>
                </a:solidFill>
              </a:rPr>
              <a:t>5</a:t>
            </a:r>
            <a:r>
              <a:rPr lang="en-US" altLang="zh-CN" sz="3200" b="1">
                <a:latin typeface="+mj-lt"/>
              </a:rPr>
              <a:t> </a:t>
            </a:r>
            <a:r>
              <a:rPr lang="en-US" altLang="zh-CN" sz="3200">
                <a:latin typeface="+mj-lt"/>
              </a:rPr>
              <a:t>finishes, read </a:t>
            </a:r>
            <a:r>
              <a:rPr lang="en-US" altLang="zh-CN" sz="3200" b="1">
                <a:solidFill>
                  <a:schemeClr val="accent6"/>
                </a:solidFill>
              </a:rPr>
              <a:t>8</a:t>
            </a:r>
          </a:p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</a:t>
            </a:r>
            <a:r>
              <a:rPr lang="en-US" altLang="zh-CN" sz="3200" b="1">
                <a:solidFill>
                  <a:schemeClr val="accent1"/>
                </a:solidFill>
              </a:rPr>
              <a:t>7</a:t>
            </a:r>
            <a:r>
              <a:rPr lang="en-US" altLang="zh-CN" sz="3200"/>
              <a:t> finishes, read </a:t>
            </a:r>
            <a:r>
              <a:rPr lang="en-US" altLang="zh-CN" sz="3200" b="1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D58BE62-8EFF-728A-07C3-8CC7F82CAE09}"/>
              </a:ext>
            </a:extLst>
          </p:cNvPr>
          <p:cNvSpPr/>
          <p:nvPr/>
        </p:nvSpPr>
        <p:spPr>
          <a:xfrm>
            <a:off x="7150253" y="2438534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6F08C5DC-B59B-A60E-9EC0-3BF821C15D92}"/>
              </a:ext>
            </a:extLst>
          </p:cNvPr>
          <p:cNvCxnSpPr>
            <a:cxnSpLocks/>
            <a:stCxn id="180" idx="6"/>
            <a:endCxn id="182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D1A5EB67-1633-DB30-7848-A740A3B59D4B}"/>
              </a:ext>
            </a:extLst>
          </p:cNvPr>
          <p:cNvCxnSpPr>
            <a:cxnSpLocks/>
            <a:stCxn id="181" idx="2"/>
            <a:endCxn id="171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8425297B-0BAF-0C4F-234B-3F4A26BB782F}"/>
              </a:ext>
            </a:extLst>
          </p:cNvPr>
          <p:cNvCxnSpPr>
            <a:cxnSpLocks/>
            <a:stCxn id="178" idx="3"/>
            <a:endCxn id="171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B1809A9D-47C2-1A66-D600-86557044F935}"/>
              </a:ext>
            </a:extLst>
          </p:cNvPr>
          <p:cNvCxnSpPr>
            <a:cxnSpLocks/>
            <a:stCxn id="180" idx="0"/>
            <a:endCxn id="171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椭圆 170">
            <a:extLst>
              <a:ext uri="{FF2B5EF4-FFF2-40B4-BE49-F238E27FC236}">
                <a16:creationId xmlns:a16="http://schemas.microsoft.com/office/drawing/2014/main" id="{18E5DA5D-8E1E-B9B4-A07B-8F95143D864F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2" name="椭圆 171">
            <a:extLst>
              <a:ext uri="{FF2B5EF4-FFF2-40B4-BE49-F238E27FC236}">
                <a16:creationId xmlns:a16="http://schemas.microsoft.com/office/drawing/2014/main" id="{A9D699DB-D919-EBE7-7C5B-80E4D6AE6A6F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3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00CDD31E-5B31-BAA2-098B-F65AEB1B1352}"/>
              </a:ext>
            </a:extLst>
          </p:cNvPr>
          <p:cNvCxnSpPr>
            <a:cxnSpLocks/>
            <a:stCxn id="177" idx="6"/>
            <a:endCxn id="171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!!1">
            <a:extLst>
              <a:ext uri="{FF2B5EF4-FFF2-40B4-BE49-F238E27FC236}">
                <a16:creationId xmlns:a16="http://schemas.microsoft.com/office/drawing/2014/main" id="{ACC39E60-274F-8EF5-487C-91D5909A75D8}"/>
              </a:ext>
            </a:extLst>
          </p:cNvPr>
          <p:cNvCxnSpPr>
            <a:cxnSpLocks/>
            <a:stCxn id="172" idx="3"/>
            <a:endCxn id="177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椭圆 176">
            <a:extLst>
              <a:ext uri="{FF2B5EF4-FFF2-40B4-BE49-F238E27FC236}">
                <a16:creationId xmlns:a16="http://schemas.microsoft.com/office/drawing/2014/main" id="{61748141-1451-2673-FDE2-DD979C558D6E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8" name="椭圆 177">
            <a:extLst>
              <a:ext uri="{FF2B5EF4-FFF2-40B4-BE49-F238E27FC236}">
                <a16:creationId xmlns:a16="http://schemas.microsoft.com/office/drawing/2014/main" id="{41DC4B8E-BCD0-556F-7507-8C30A1A9CE85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7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180" name="椭圆 179">
            <a:extLst>
              <a:ext uri="{FF2B5EF4-FFF2-40B4-BE49-F238E27FC236}">
                <a16:creationId xmlns:a16="http://schemas.microsoft.com/office/drawing/2014/main" id="{37FE32FE-8641-748C-81D3-CC09C9BDA105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655C5D81-C74E-DA91-8600-269FE15CA7AB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5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79FE6C80-2C7B-4D6A-9F7D-FCED976F67C1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8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cxnSp>
        <p:nvCxnSpPr>
          <p:cNvPr id="185" name="连接符: 曲线 184">
            <a:extLst>
              <a:ext uri="{FF2B5EF4-FFF2-40B4-BE49-F238E27FC236}">
                <a16:creationId xmlns:a16="http://schemas.microsoft.com/office/drawing/2014/main" id="{E6001F1F-0A0A-90ED-B9CD-35D8F419B207}"/>
              </a:ext>
            </a:extLst>
          </p:cNvPr>
          <p:cNvCxnSpPr>
            <a:cxnSpLocks/>
            <a:stCxn id="186" idx="2"/>
            <a:endCxn id="177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文本框 185">
            <a:extLst>
              <a:ext uri="{FF2B5EF4-FFF2-40B4-BE49-F238E27FC236}">
                <a16:creationId xmlns:a16="http://schemas.microsoft.com/office/drawing/2014/main" id="{AB57178E-3674-F15D-23A0-ACF86F7A52BB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9732AA13-571D-00DD-90C9-B60CFFA1DAE1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D646D5-D01B-EC83-FD06-90C4ACF0F81C}"/>
              </a:ext>
            </a:extLst>
          </p:cNvPr>
          <p:cNvSpPr/>
          <p:nvPr/>
        </p:nvSpPr>
        <p:spPr>
          <a:xfrm>
            <a:off x="2038464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998FA05-CE99-22FC-3578-C0D9598A58F9}"/>
              </a:ext>
            </a:extLst>
          </p:cNvPr>
          <p:cNvSpPr/>
          <p:nvPr/>
        </p:nvSpPr>
        <p:spPr>
          <a:xfrm>
            <a:off x="598464" y="4932630"/>
            <a:ext cx="1440000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EA7BFE4-846D-06BC-6746-5F9A9DA799A7}"/>
              </a:ext>
            </a:extLst>
          </p:cNvPr>
          <p:cNvSpPr/>
          <p:nvPr/>
        </p:nvSpPr>
        <p:spPr>
          <a:xfrm>
            <a:off x="1339097" y="5440459"/>
            <a:ext cx="178211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2875E38-7873-728B-99A2-8CB1F15C6F33}"/>
              </a:ext>
            </a:extLst>
          </p:cNvPr>
          <p:cNvSpPr/>
          <p:nvPr/>
        </p:nvSpPr>
        <p:spPr>
          <a:xfrm>
            <a:off x="2038464" y="4932630"/>
            <a:ext cx="1082749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D3F31A-C1C0-3D78-6C8B-AAE14AAE6FBE}"/>
              </a:ext>
            </a:extLst>
          </p:cNvPr>
          <p:cNvSpPr/>
          <p:nvPr/>
        </p:nvSpPr>
        <p:spPr>
          <a:xfrm>
            <a:off x="3121213" y="4932630"/>
            <a:ext cx="859983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8B6F3CD-B0FC-0DB2-56B4-9EC89CACD85C}"/>
              </a:ext>
            </a:extLst>
          </p:cNvPr>
          <p:cNvSpPr/>
          <p:nvPr/>
        </p:nvSpPr>
        <p:spPr>
          <a:xfrm>
            <a:off x="3121760" y="5440459"/>
            <a:ext cx="1579435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310149E-D0CB-CF91-80BE-97CA4BD0472E}"/>
              </a:ext>
            </a:extLst>
          </p:cNvPr>
          <p:cNvSpPr txBox="1"/>
          <p:nvPr/>
        </p:nvSpPr>
        <p:spPr>
          <a:xfrm>
            <a:off x="444549" y="977472"/>
            <a:ext cx="659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Pipeline not full, read.</a:t>
            </a:r>
          </a:p>
          <a:p>
            <a:pPr algn="ctr"/>
            <a:r>
              <a:rPr lang="en-US" altLang="zh-CN" sz="3200" b="1" i="1"/>
              <a:t>Pipeline full, compute. </a:t>
            </a:r>
          </a:p>
        </p:txBody>
      </p:sp>
    </p:spTree>
    <p:extLst>
      <p:ext uri="{BB962C8B-B14F-4D97-AF65-F5344CB8AC3E}">
        <p14:creationId xmlns:p14="http://schemas.microsoft.com/office/powerpoint/2010/main" val="5682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91AC4-0104-2861-6A6F-C827C53A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EE1EFA0-14B2-9341-07E7-FF9C7E72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50B8F8-11AC-401D-EFA8-62381F05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B388119-AEEA-7987-0C0A-AF1B476351BA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8C2ACD93-2D5B-710C-9F96-454949339B2B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E48E148F-C735-9D5D-5493-47609C1BC207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CACF29E0-0937-3B19-87DE-50C548D0C1B8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45694399-00D9-4DE4-285B-ACB94420227F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91FCE1-5A80-22FA-BD9E-4255BB3C43AB}"/>
              </a:ext>
            </a:extLst>
          </p:cNvPr>
          <p:cNvSpPr txBox="1"/>
          <p:nvPr/>
        </p:nvSpPr>
        <p:spPr>
          <a:xfrm>
            <a:off x="474451" y="6056099"/>
            <a:ext cx="6220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 b="1">
                <a:solidFill>
                  <a:schemeClr val="accent6"/>
                </a:solidFill>
              </a:rPr>
              <a:t>a,</a:t>
            </a:r>
            <a:r>
              <a:rPr lang="en-US" altLang="zh-CN" sz="3200" b="1"/>
              <a:t> </a:t>
            </a:r>
            <a:r>
              <a:rPr lang="en-US" altLang="zh-CN" sz="3200" strike="sngStrike"/>
              <a:t>5</a:t>
            </a:r>
            <a:r>
              <a:rPr lang="en-US" altLang="zh-CN" sz="3200"/>
              <a:t>,</a:t>
            </a:r>
            <a:r>
              <a:rPr lang="en-US" altLang="zh-CN" sz="3200" b="1">
                <a:solidFill>
                  <a:schemeClr val="accent6"/>
                </a:solidFill>
              </a:rPr>
              <a:t> 8,</a:t>
            </a:r>
            <a:r>
              <a:rPr lang="zh-CN" altLang="en-US" sz="3200" b="1"/>
              <a:t> </a:t>
            </a:r>
            <a:r>
              <a:rPr lang="en-US" altLang="zh-CN" sz="3200"/>
              <a:t>b,</a:t>
            </a:r>
            <a:r>
              <a:rPr lang="en-US" altLang="zh-CN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strike="sngStrike"/>
              <a:t>6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1"/>
                </a:solidFill>
              </a:rPr>
              <a:t>7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564DA3C-0B6F-2477-A3D1-FD73732D46A6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1681D40-7B0C-515E-EDE2-5FBA50FBB0CB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35EEE9-558A-D43F-A3FD-F452B05FE00B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696ED8D-2AFB-63A4-5F3B-240B724113DC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B383FB87-6A05-39E6-A081-902A829E76A8}"/>
              </a:ext>
            </a:extLst>
          </p:cNvPr>
          <p:cNvCxnSpPr>
            <a:cxnSpLocks/>
            <a:stCxn id="8" idx="3"/>
            <a:endCxn id="18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F7E664D4-2DEF-4A76-5448-18A40AC03A40}"/>
              </a:ext>
            </a:extLst>
          </p:cNvPr>
          <p:cNvCxnSpPr>
            <a:cxnSpLocks/>
            <a:stCxn id="184" idx="0"/>
            <a:endCxn id="18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2F70D6A0-3DDC-A5B8-36D1-A1235E426322}"/>
              </a:ext>
            </a:extLst>
          </p:cNvPr>
          <p:cNvCxnSpPr>
            <a:cxnSpLocks/>
            <a:stCxn id="184" idx="5"/>
            <a:endCxn id="164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3F8218F-1193-1F20-8C35-F982CB20446A}"/>
              </a:ext>
            </a:extLst>
          </p:cNvPr>
          <p:cNvCxnSpPr>
            <a:cxnSpLocks/>
            <a:stCxn id="184" idx="6"/>
            <a:endCxn id="9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F42EB8F6-6F51-78B0-01E2-66E9E521DCC4}"/>
              </a:ext>
            </a:extLst>
          </p:cNvPr>
          <p:cNvCxnSpPr>
            <a:cxnSpLocks/>
            <a:stCxn id="18" idx="1"/>
            <a:endCxn id="165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D799C9E7-142B-2B26-CBBE-08C927C8C869}"/>
              </a:ext>
            </a:extLst>
          </p:cNvPr>
          <p:cNvCxnSpPr>
            <a:cxnSpLocks/>
            <a:stCxn id="165" idx="2"/>
            <a:endCxn id="183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CDC89889-0DBF-8F68-117C-923D00AD9D9C}"/>
              </a:ext>
            </a:extLst>
          </p:cNvPr>
          <p:cNvCxnSpPr>
            <a:cxnSpLocks/>
            <a:stCxn id="184" idx="3"/>
            <a:endCxn id="165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4454A381-82F7-EFFF-D4D7-ADF0D6514C9C}"/>
              </a:ext>
            </a:extLst>
          </p:cNvPr>
          <p:cNvCxnSpPr>
            <a:cxnSpLocks/>
            <a:stCxn id="179" idx="4"/>
            <a:endCxn id="18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28EF3983-EDC8-A61C-E9F5-B8FE85323BDE}"/>
              </a:ext>
            </a:extLst>
          </p:cNvPr>
          <p:cNvCxnSpPr>
            <a:cxnSpLocks/>
            <a:stCxn id="165" idx="3"/>
            <a:endCxn id="11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CD50613E-EE9D-363A-F0AA-5A21CFE6C088}"/>
              </a:ext>
            </a:extLst>
          </p:cNvPr>
          <p:cNvCxnSpPr>
            <a:cxnSpLocks/>
            <a:stCxn id="11" idx="1"/>
            <a:endCxn id="183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763BA379-D209-C5B1-2700-8317C2EB1B5B}"/>
              </a:ext>
            </a:extLst>
          </p:cNvPr>
          <p:cNvCxnSpPr>
            <a:cxnSpLocks/>
            <a:stCxn id="181" idx="2"/>
            <a:endCxn id="174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椭圆 163">
            <a:extLst>
              <a:ext uri="{FF2B5EF4-FFF2-40B4-BE49-F238E27FC236}">
                <a16:creationId xmlns:a16="http://schemas.microsoft.com/office/drawing/2014/main" id="{AED22F5D-984A-D58E-ABA0-AEFA41870F92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E6E628C9-8A67-903E-B5BA-353C8CC4E3F5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DC0E9421-731E-2A4D-644B-2CAE05E868AC}"/>
              </a:ext>
            </a:extLst>
          </p:cNvPr>
          <p:cNvCxnSpPr>
            <a:cxnSpLocks/>
            <a:stCxn id="183" idx="0"/>
            <a:endCxn id="182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4F106D59-27AD-2356-8DC1-72B864E095C3}"/>
              </a:ext>
            </a:extLst>
          </p:cNvPr>
          <p:cNvCxnSpPr>
            <a:cxnSpLocks/>
            <a:stCxn id="179" idx="3"/>
            <a:endCxn id="173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>
            <a:extLst>
              <a:ext uri="{FF2B5EF4-FFF2-40B4-BE49-F238E27FC236}">
                <a16:creationId xmlns:a16="http://schemas.microsoft.com/office/drawing/2014/main" id="{F7FC000C-862D-DAEC-5CE7-8A58890BCDC9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7" name="!!2">
            <a:extLst>
              <a:ext uri="{FF2B5EF4-FFF2-40B4-BE49-F238E27FC236}">
                <a16:creationId xmlns:a16="http://schemas.microsoft.com/office/drawing/2014/main" id="{DBD9CF83-57FF-77AA-F65B-C813E4AB33E8}"/>
              </a:ext>
            </a:extLst>
          </p:cNvPr>
          <p:cNvCxnSpPr>
            <a:cxnSpLocks/>
            <a:stCxn id="174" idx="0"/>
            <a:endCxn id="178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D0C7C70-3942-3022-3188-454DAA346894}"/>
              </a:ext>
            </a:extLst>
          </p:cNvPr>
          <p:cNvSpPr txBox="1"/>
          <p:nvPr/>
        </p:nvSpPr>
        <p:spPr>
          <a:xfrm>
            <a:off x="488192" y="2065266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Read</a:t>
            </a:r>
            <a:r>
              <a:rPr lang="en-US" altLang="zh-CN" sz="3200" b="1">
                <a:latin typeface="+mj-lt"/>
              </a:rPr>
              <a:t> </a:t>
            </a:r>
            <a:r>
              <a:rPr lang="en-US" altLang="zh-CN" sz="3200" b="1">
                <a:solidFill>
                  <a:schemeClr val="accent1"/>
                </a:solidFill>
              </a:rPr>
              <a:t>5</a:t>
            </a:r>
            <a:r>
              <a:rPr lang="en-US" altLang="zh-CN" sz="3200" b="1">
                <a:latin typeface="+mj-lt"/>
              </a:rPr>
              <a:t> </a:t>
            </a:r>
            <a:r>
              <a:rPr lang="en-US" altLang="zh-CN" sz="3200">
                <a:latin typeface="+mj-lt"/>
              </a:rPr>
              <a:t>finishes, read </a:t>
            </a:r>
            <a:r>
              <a:rPr lang="en-US" altLang="zh-CN" sz="3200" b="1">
                <a:solidFill>
                  <a:schemeClr val="accent6"/>
                </a:solidFill>
              </a:rPr>
              <a:t>8</a:t>
            </a:r>
          </a:p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</a:t>
            </a:r>
            <a:r>
              <a:rPr lang="en-US" altLang="zh-CN" sz="3200" b="1">
                <a:solidFill>
                  <a:schemeClr val="accent1"/>
                </a:solidFill>
              </a:rPr>
              <a:t>7</a:t>
            </a:r>
            <a:r>
              <a:rPr lang="en-US" altLang="zh-CN" sz="3200"/>
              <a:t> finishes, read </a:t>
            </a:r>
            <a:r>
              <a:rPr lang="en-US" altLang="zh-CN" sz="3200" b="1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BA8B937-DA6E-F2DB-2D96-E3F4E462046F}"/>
              </a:ext>
            </a:extLst>
          </p:cNvPr>
          <p:cNvSpPr txBox="1"/>
          <p:nvPr/>
        </p:nvSpPr>
        <p:spPr>
          <a:xfrm>
            <a:off x="488192" y="3219120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I/O pipeline full, compute </a:t>
            </a:r>
            <a:r>
              <a:rPr lang="en-US" altLang="zh-CN" sz="3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BD05367-B640-8967-BF2F-4C0117993A22}"/>
              </a:ext>
            </a:extLst>
          </p:cNvPr>
          <p:cNvSpPr/>
          <p:nvPr/>
        </p:nvSpPr>
        <p:spPr>
          <a:xfrm>
            <a:off x="7118201" y="2438534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83D794E4-20B5-9D41-8FAC-D36A84CEC1D7}"/>
              </a:ext>
            </a:extLst>
          </p:cNvPr>
          <p:cNvCxnSpPr>
            <a:cxnSpLocks/>
            <a:stCxn id="184" idx="1"/>
            <a:endCxn id="182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13762884-1C0B-C41E-5772-F6C38D568071}"/>
              </a:ext>
            </a:extLst>
          </p:cNvPr>
          <p:cNvCxnSpPr>
            <a:cxnSpLocks/>
            <a:stCxn id="182" idx="7"/>
            <a:endCxn id="18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65E3AC91-759F-B524-C8BE-63C174BD7708}"/>
              </a:ext>
            </a:extLst>
          </p:cNvPr>
          <p:cNvCxnSpPr>
            <a:cxnSpLocks/>
            <a:stCxn id="182" idx="2"/>
            <a:endCxn id="172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B5ACC29E-483D-F368-9ED1-F1E7A2646168}"/>
              </a:ext>
            </a:extLst>
          </p:cNvPr>
          <p:cNvCxnSpPr>
            <a:cxnSpLocks/>
            <a:stCxn id="181" idx="0"/>
            <a:endCxn id="172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A77E35AD-B3A5-BC36-17BC-3667DF9E7CE7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92AEC22E-70A1-5141-222C-835A488BADDA}"/>
              </a:ext>
            </a:extLst>
          </p:cNvPr>
          <p:cNvCxnSpPr>
            <a:cxnSpLocks/>
            <a:stCxn id="178" idx="6"/>
            <a:endCxn id="172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椭圆 177">
            <a:extLst>
              <a:ext uri="{FF2B5EF4-FFF2-40B4-BE49-F238E27FC236}">
                <a16:creationId xmlns:a16="http://schemas.microsoft.com/office/drawing/2014/main" id="{A987C69E-90D9-F504-2657-2B0EDEBDA556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B0C9E408-F248-C74A-B73A-03DCDBF7300F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ED8AC3A6-62F4-CD19-3160-B90C71363266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B941530A-DA52-37A2-B9D5-54A9AA8CE75E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a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FFA8824F-767E-0D1F-66F4-AB9AE78A5DA7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b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86" name="连接符: 曲线 185">
            <a:extLst>
              <a:ext uri="{FF2B5EF4-FFF2-40B4-BE49-F238E27FC236}">
                <a16:creationId xmlns:a16="http://schemas.microsoft.com/office/drawing/2014/main" id="{DB22C9F7-4602-C563-826D-72781A9CF7AE}"/>
              </a:ext>
            </a:extLst>
          </p:cNvPr>
          <p:cNvCxnSpPr>
            <a:cxnSpLocks/>
            <a:stCxn id="187" idx="2"/>
            <a:endCxn id="178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文本框 186">
            <a:extLst>
              <a:ext uri="{FF2B5EF4-FFF2-40B4-BE49-F238E27FC236}">
                <a16:creationId xmlns:a16="http://schemas.microsoft.com/office/drawing/2014/main" id="{9869167A-C8B5-A10B-7848-760B8AD8FCE0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F11FD482-7241-1ACB-176F-A05D6F84D33C}"/>
              </a:ext>
            </a:extLst>
          </p:cNvPr>
          <p:cNvCxnSpPr>
            <a:cxnSpLocks/>
            <a:stCxn id="181" idx="6"/>
            <a:endCxn id="183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46C88595-0E8F-BE18-A347-D3397EAAA563}"/>
              </a:ext>
            </a:extLst>
          </p:cNvPr>
          <p:cNvCxnSpPr>
            <a:cxnSpLocks/>
            <a:stCxn id="179" idx="3"/>
            <a:endCxn id="172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椭圆 172">
            <a:extLst>
              <a:ext uri="{FF2B5EF4-FFF2-40B4-BE49-F238E27FC236}">
                <a16:creationId xmlns:a16="http://schemas.microsoft.com/office/drawing/2014/main" id="{101CAD84-8362-2502-4194-406FD612A195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3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cxnSp>
        <p:nvCxnSpPr>
          <p:cNvPr id="176" name="!!1">
            <a:extLst>
              <a:ext uri="{FF2B5EF4-FFF2-40B4-BE49-F238E27FC236}">
                <a16:creationId xmlns:a16="http://schemas.microsoft.com/office/drawing/2014/main" id="{E122F8FA-8938-1772-DFE4-DD5CCF977BC4}"/>
              </a:ext>
            </a:extLst>
          </p:cNvPr>
          <p:cNvCxnSpPr>
            <a:cxnSpLocks/>
            <a:stCxn id="173" idx="3"/>
            <a:endCxn id="178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椭圆 178">
            <a:extLst>
              <a:ext uri="{FF2B5EF4-FFF2-40B4-BE49-F238E27FC236}">
                <a16:creationId xmlns:a16="http://schemas.microsoft.com/office/drawing/2014/main" id="{40128E83-BF28-F4FE-FF3D-CEB24E2AA062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7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AF682C1B-CEE5-1682-D0F7-4B59A77459EB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8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FED83666-B343-C848-8773-067D8BE9E851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2C0333-97EE-98F7-FC9E-357AD4922CE4}"/>
              </a:ext>
            </a:extLst>
          </p:cNvPr>
          <p:cNvSpPr/>
          <p:nvPr/>
        </p:nvSpPr>
        <p:spPr>
          <a:xfrm>
            <a:off x="2038464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30559C-E54A-3986-B2C2-6E3E4A550C6E}"/>
              </a:ext>
            </a:extLst>
          </p:cNvPr>
          <p:cNvSpPr/>
          <p:nvPr/>
        </p:nvSpPr>
        <p:spPr>
          <a:xfrm>
            <a:off x="3121213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C09EF7A-32AB-9DC5-9278-168C3AEE5D14}"/>
              </a:ext>
            </a:extLst>
          </p:cNvPr>
          <p:cNvSpPr/>
          <p:nvPr/>
        </p:nvSpPr>
        <p:spPr>
          <a:xfrm>
            <a:off x="598464" y="4932630"/>
            <a:ext cx="1440000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B5465EC-C52E-2B57-A822-68E64A64BEAA}"/>
              </a:ext>
            </a:extLst>
          </p:cNvPr>
          <p:cNvSpPr/>
          <p:nvPr/>
        </p:nvSpPr>
        <p:spPr>
          <a:xfrm>
            <a:off x="1339097" y="5440459"/>
            <a:ext cx="178211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829B28C-BFAA-20CA-E87E-EC608A50C5CE}"/>
              </a:ext>
            </a:extLst>
          </p:cNvPr>
          <p:cNvSpPr/>
          <p:nvPr/>
        </p:nvSpPr>
        <p:spPr>
          <a:xfrm>
            <a:off x="2038464" y="4932630"/>
            <a:ext cx="1082749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DE5DFD7-439C-A287-0B88-DFE16596786C}"/>
              </a:ext>
            </a:extLst>
          </p:cNvPr>
          <p:cNvSpPr/>
          <p:nvPr/>
        </p:nvSpPr>
        <p:spPr>
          <a:xfrm>
            <a:off x="3121213" y="4932630"/>
            <a:ext cx="859983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62499CD-F6EE-5736-E3EC-343446854378}"/>
              </a:ext>
            </a:extLst>
          </p:cNvPr>
          <p:cNvSpPr/>
          <p:nvPr/>
        </p:nvSpPr>
        <p:spPr>
          <a:xfrm>
            <a:off x="3121760" y="5440459"/>
            <a:ext cx="1579435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D53A506-D5CF-1033-669D-923C733B5EB0}"/>
              </a:ext>
            </a:extLst>
          </p:cNvPr>
          <p:cNvSpPr txBox="1"/>
          <p:nvPr/>
        </p:nvSpPr>
        <p:spPr>
          <a:xfrm>
            <a:off x="444549" y="977472"/>
            <a:ext cx="659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Pipeline not full, read.</a:t>
            </a:r>
          </a:p>
          <a:p>
            <a:pPr algn="ctr"/>
            <a:r>
              <a:rPr lang="en-US" altLang="zh-CN" sz="3200" b="1" i="1"/>
              <a:t>Pipeline full, compute. </a:t>
            </a:r>
          </a:p>
        </p:txBody>
      </p:sp>
    </p:spTree>
    <p:extLst>
      <p:ext uri="{BB962C8B-B14F-4D97-AF65-F5344CB8AC3E}">
        <p14:creationId xmlns:p14="http://schemas.microsoft.com/office/powerpoint/2010/main" val="12832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91AC4-0104-2861-6A6F-C827C53A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EE1EFA0-14B2-9341-07E7-FF9C7E72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50B8F8-11AC-401D-EFA8-62381F05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B388119-AEEA-7987-0C0A-AF1B476351BA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8C2ACD93-2D5B-710C-9F96-454949339B2B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E48E148F-C735-9D5D-5493-47609C1BC207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CACF29E0-0937-3B19-87DE-50C548D0C1B8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45694399-00D9-4DE4-285B-ACB94420227F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91FCE1-5A80-22FA-BD9E-4255BB3C43AB}"/>
              </a:ext>
            </a:extLst>
          </p:cNvPr>
          <p:cNvSpPr txBox="1"/>
          <p:nvPr/>
        </p:nvSpPr>
        <p:spPr>
          <a:xfrm>
            <a:off x="474451" y="6056099"/>
            <a:ext cx="6220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 b="1">
                <a:solidFill>
                  <a:schemeClr val="accent6"/>
                </a:solidFill>
              </a:rPr>
              <a:t>a,</a:t>
            </a:r>
            <a:r>
              <a:rPr lang="en-US" altLang="zh-CN" sz="3200" b="1"/>
              <a:t> </a:t>
            </a:r>
            <a:r>
              <a:rPr lang="en-US" altLang="zh-CN" sz="3200" strike="sngStrike"/>
              <a:t>5</a:t>
            </a:r>
            <a:r>
              <a:rPr lang="en-US" altLang="zh-CN" sz="3200"/>
              <a:t>,</a:t>
            </a:r>
            <a:r>
              <a:rPr lang="en-US" altLang="zh-CN" sz="3200" b="1">
                <a:solidFill>
                  <a:schemeClr val="accent6"/>
                </a:solidFill>
              </a:rPr>
              <a:t> 8,</a:t>
            </a:r>
            <a:r>
              <a:rPr lang="zh-CN" altLang="en-US" sz="3200" b="1"/>
              <a:t> </a:t>
            </a:r>
            <a:r>
              <a:rPr lang="en-US" altLang="zh-CN" sz="3200"/>
              <a:t>b,</a:t>
            </a:r>
            <a:r>
              <a:rPr lang="en-US" altLang="zh-CN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strike="sngStrike"/>
              <a:t>6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1"/>
                </a:solidFill>
              </a:rPr>
              <a:t>7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564DA3C-0B6F-2477-A3D1-FD73732D46A6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1681D40-7B0C-515E-EDE2-5FBA50FBB0CB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35EEE9-558A-D43F-A3FD-F452B05FE00B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696ED8D-2AFB-63A4-5F3B-240B724113DC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B383FB87-6A05-39E6-A081-902A829E76A8}"/>
              </a:ext>
            </a:extLst>
          </p:cNvPr>
          <p:cNvCxnSpPr>
            <a:cxnSpLocks/>
            <a:stCxn id="8" idx="3"/>
            <a:endCxn id="18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F7E664D4-2DEF-4A76-5448-18A40AC03A40}"/>
              </a:ext>
            </a:extLst>
          </p:cNvPr>
          <p:cNvCxnSpPr>
            <a:cxnSpLocks/>
            <a:stCxn id="184" idx="0"/>
            <a:endCxn id="18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2F70D6A0-3DDC-A5B8-36D1-A1235E426322}"/>
              </a:ext>
            </a:extLst>
          </p:cNvPr>
          <p:cNvCxnSpPr>
            <a:cxnSpLocks/>
            <a:stCxn id="184" idx="5"/>
            <a:endCxn id="164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3F8218F-1193-1F20-8C35-F982CB20446A}"/>
              </a:ext>
            </a:extLst>
          </p:cNvPr>
          <p:cNvCxnSpPr>
            <a:cxnSpLocks/>
            <a:stCxn id="184" idx="6"/>
            <a:endCxn id="9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F42EB8F6-6F51-78B0-01E2-66E9E521DCC4}"/>
              </a:ext>
            </a:extLst>
          </p:cNvPr>
          <p:cNvCxnSpPr>
            <a:cxnSpLocks/>
            <a:stCxn id="18" idx="1"/>
            <a:endCxn id="165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D799C9E7-142B-2B26-CBBE-08C927C8C869}"/>
              </a:ext>
            </a:extLst>
          </p:cNvPr>
          <p:cNvCxnSpPr>
            <a:cxnSpLocks/>
            <a:stCxn id="165" idx="2"/>
            <a:endCxn id="183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CDC89889-0DBF-8F68-117C-923D00AD9D9C}"/>
              </a:ext>
            </a:extLst>
          </p:cNvPr>
          <p:cNvCxnSpPr>
            <a:cxnSpLocks/>
            <a:stCxn id="184" idx="3"/>
            <a:endCxn id="165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4454A381-82F7-EFFF-D4D7-ADF0D6514C9C}"/>
              </a:ext>
            </a:extLst>
          </p:cNvPr>
          <p:cNvCxnSpPr>
            <a:cxnSpLocks/>
            <a:stCxn id="179" idx="4"/>
            <a:endCxn id="18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28EF3983-EDC8-A61C-E9F5-B8FE85323BDE}"/>
              </a:ext>
            </a:extLst>
          </p:cNvPr>
          <p:cNvCxnSpPr>
            <a:cxnSpLocks/>
            <a:stCxn id="165" idx="3"/>
            <a:endCxn id="11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CD50613E-EE9D-363A-F0AA-5A21CFE6C088}"/>
              </a:ext>
            </a:extLst>
          </p:cNvPr>
          <p:cNvCxnSpPr>
            <a:cxnSpLocks/>
            <a:stCxn id="11" idx="1"/>
            <a:endCxn id="183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763BA379-D209-C5B1-2700-8317C2EB1B5B}"/>
              </a:ext>
            </a:extLst>
          </p:cNvPr>
          <p:cNvCxnSpPr>
            <a:cxnSpLocks/>
            <a:stCxn id="181" idx="2"/>
            <a:endCxn id="174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椭圆 163">
            <a:extLst>
              <a:ext uri="{FF2B5EF4-FFF2-40B4-BE49-F238E27FC236}">
                <a16:creationId xmlns:a16="http://schemas.microsoft.com/office/drawing/2014/main" id="{AED22F5D-984A-D58E-ABA0-AEFA41870F92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E6E628C9-8A67-903E-B5BA-353C8CC4E3F5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DC0E9421-731E-2A4D-644B-2CAE05E868AC}"/>
              </a:ext>
            </a:extLst>
          </p:cNvPr>
          <p:cNvCxnSpPr>
            <a:cxnSpLocks/>
            <a:stCxn id="183" idx="0"/>
            <a:endCxn id="182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13762884-1C0B-C41E-5772-F6C38D568071}"/>
              </a:ext>
            </a:extLst>
          </p:cNvPr>
          <p:cNvCxnSpPr>
            <a:cxnSpLocks/>
            <a:stCxn id="182" idx="7"/>
            <a:endCxn id="18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4F106D59-27AD-2356-8DC1-72B864E095C3}"/>
              </a:ext>
            </a:extLst>
          </p:cNvPr>
          <p:cNvCxnSpPr>
            <a:cxnSpLocks/>
            <a:stCxn id="179" idx="3"/>
            <a:endCxn id="173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>
            <a:extLst>
              <a:ext uri="{FF2B5EF4-FFF2-40B4-BE49-F238E27FC236}">
                <a16:creationId xmlns:a16="http://schemas.microsoft.com/office/drawing/2014/main" id="{F7FC000C-862D-DAEC-5CE7-8A58890BCDC9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7" name="!!2">
            <a:extLst>
              <a:ext uri="{FF2B5EF4-FFF2-40B4-BE49-F238E27FC236}">
                <a16:creationId xmlns:a16="http://schemas.microsoft.com/office/drawing/2014/main" id="{DBD9CF83-57FF-77AA-F65B-C813E4AB33E8}"/>
              </a:ext>
            </a:extLst>
          </p:cNvPr>
          <p:cNvCxnSpPr>
            <a:cxnSpLocks/>
            <a:stCxn id="174" idx="0"/>
            <a:endCxn id="178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椭圆 184">
            <a:extLst>
              <a:ext uri="{FF2B5EF4-FFF2-40B4-BE49-F238E27FC236}">
                <a16:creationId xmlns:a16="http://schemas.microsoft.com/office/drawing/2014/main" id="{FFA8824F-767E-0D1F-66F4-AB9AE78A5DA7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b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0D5949-32C5-06EE-B48E-08E9CDEC6A15}"/>
              </a:ext>
            </a:extLst>
          </p:cNvPr>
          <p:cNvSpPr txBox="1"/>
          <p:nvPr/>
        </p:nvSpPr>
        <p:spPr>
          <a:xfrm>
            <a:off x="488192" y="2065266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Read</a:t>
            </a:r>
            <a:r>
              <a:rPr lang="en-US" altLang="zh-CN" sz="3200" b="1">
                <a:latin typeface="+mj-lt"/>
              </a:rPr>
              <a:t> </a:t>
            </a:r>
            <a:r>
              <a:rPr lang="en-US" altLang="zh-CN" sz="3200" b="1">
                <a:solidFill>
                  <a:schemeClr val="accent1"/>
                </a:solidFill>
              </a:rPr>
              <a:t>5</a:t>
            </a:r>
            <a:r>
              <a:rPr lang="en-US" altLang="zh-CN" sz="3200" b="1">
                <a:latin typeface="+mj-lt"/>
              </a:rPr>
              <a:t> </a:t>
            </a:r>
            <a:r>
              <a:rPr lang="en-US" altLang="zh-CN" sz="3200">
                <a:latin typeface="+mj-lt"/>
              </a:rPr>
              <a:t>finishes, read </a:t>
            </a:r>
            <a:r>
              <a:rPr lang="en-US" altLang="zh-CN" sz="3200" b="1">
                <a:solidFill>
                  <a:schemeClr val="accent6"/>
                </a:solidFill>
              </a:rPr>
              <a:t>8</a:t>
            </a:r>
          </a:p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</a:t>
            </a:r>
            <a:r>
              <a:rPr lang="en-US" altLang="zh-CN" sz="3200" b="1">
                <a:solidFill>
                  <a:schemeClr val="accent1"/>
                </a:solidFill>
              </a:rPr>
              <a:t>7</a:t>
            </a:r>
            <a:r>
              <a:rPr lang="en-US" altLang="zh-CN" sz="3200"/>
              <a:t> finishes, read </a:t>
            </a:r>
            <a:r>
              <a:rPr lang="en-US" altLang="zh-CN" sz="3200" b="1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74F0A3-DFCD-BC3F-E917-CCE66FC1D52F}"/>
              </a:ext>
            </a:extLst>
          </p:cNvPr>
          <p:cNvSpPr txBox="1"/>
          <p:nvPr/>
        </p:nvSpPr>
        <p:spPr>
          <a:xfrm>
            <a:off x="488192" y="3219120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I/O pipeline full, compute </a:t>
            </a:r>
            <a:r>
              <a:rPr lang="en-US" altLang="zh-CN" sz="3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CFDC72F-2A52-61E4-D791-CB88D3134908}"/>
              </a:ext>
            </a:extLst>
          </p:cNvPr>
          <p:cNvSpPr txBox="1"/>
          <p:nvPr/>
        </p:nvSpPr>
        <p:spPr>
          <a:xfrm>
            <a:off x="488192" y="3706752"/>
            <a:ext cx="643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</a:t>
            </a:r>
            <a:r>
              <a:rPr lang="en-US" altLang="zh-CN" sz="3200" b="1">
                <a:solidFill>
                  <a:schemeClr val="accent1"/>
                </a:solidFill>
              </a:rPr>
              <a:t>3 </a:t>
            </a:r>
            <a:r>
              <a:rPr lang="en-US" altLang="zh-CN" sz="3200"/>
              <a:t>finishes, read </a:t>
            </a:r>
            <a:r>
              <a:rPr lang="en-US" altLang="zh-CN" sz="3200" b="1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21BB12D-4755-AEAC-4997-CB25584433CE}"/>
              </a:ext>
            </a:extLst>
          </p:cNvPr>
          <p:cNvSpPr/>
          <p:nvPr/>
        </p:nvSpPr>
        <p:spPr>
          <a:xfrm>
            <a:off x="7150253" y="2404203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83D794E4-20B5-9D41-8FAC-D36A84CEC1D7}"/>
              </a:ext>
            </a:extLst>
          </p:cNvPr>
          <p:cNvCxnSpPr>
            <a:cxnSpLocks/>
            <a:stCxn id="184" idx="1"/>
            <a:endCxn id="182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65E3AC91-759F-B524-C8BE-63C174BD7708}"/>
              </a:ext>
            </a:extLst>
          </p:cNvPr>
          <p:cNvCxnSpPr>
            <a:cxnSpLocks/>
            <a:stCxn id="182" idx="2"/>
            <a:endCxn id="172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B5ACC29E-483D-F368-9ED1-F1E7A2646168}"/>
              </a:ext>
            </a:extLst>
          </p:cNvPr>
          <p:cNvCxnSpPr>
            <a:cxnSpLocks/>
            <a:stCxn id="181" idx="0"/>
            <a:endCxn id="172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A77E35AD-B3A5-BC36-17BC-3667DF9E7CE7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101CAD84-8362-2502-4194-406FD612A195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3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92AEC22E-70A1-5141-222C-835A488BADDA}"/>
              </a:ext>
            </a:extLst>
          </p:cNvPr>
          <p:cNvCxnSpPr>
            <a:cxnSpLocks/>
            <a:stCxn id="178" idx="6"/>
            <a:endCxn id="172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!!1">
            <a:extLst>
              <a:ext uri="{FF2B5EF4-FFF2-40B4-BE49-F238E27FC236}">
                <a16:creationId xmlns:a16="http://schemas.microsoft.com/office/drawing/2014/main" id="{E122F8FA-8938-1772-DFE4-DD5CCF977BC4}"/>
              </a:ext>
            </a:extLst>
          </p:cNvPr>
          <p:cNvCxnSpPr>
            <a:cxnSpLocks/>
            <a:stCxn id="173" idx="3"/>
            <a:endCxn id="178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椭圆 177">
            <a:extLst>
              <a:ext uri="{FF2B5EF4-FFF2-40B4-BE49-F238E27FC236}">
                <a16:creationId xmlns:a16="http://schemas.microsoft.com/office/drawing/2014/main" id="{A987C69E-90D9-F504-2657-2B0EDEBDA556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B0C9E408-F248-C74A-B73A-03DCDBF7300F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ED8AC3A6-62F4-CD19-3160-B90C71363266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B941530A-DA52-37A2-B9D5-54A9AA8CE75E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a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cxnSp>
        <p:nvCxnSpPr>
          <p:cNvPr id="186" name="连接符: 曲线 185">
            <a:extLst>
              <a:ext uri="{FF2B5EF4-FFF2-40B4-BE49-F238E27FC236}">
                <a16:creationId xmlns:a16="http://schemas.microsoft.com/office/drawing/2014/main" id="{DB22C9F7-4602-C563-826D-72781A9CF7AE}"/>
              </a:ext>
            </a:extLst>
          </p:cNvPr>
          <p:cNvCxnSpPr>
            <a:cxnSpLocks/>
            <a:stCxn id="187" idx="2"/>
            <a:endCxn id="178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文本框 186">
            <a:extLst>
              <a:ext uri="{FF2B5EF4-FFF2-40B4-BE49-F238E27FC236}">
                <a16:creationId xmlns:a16="http://schemas.microsoft.com/office/drawing/2014/main" id="{9869167A-C8B5-A10B-7848-760B8AD8FCE0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F11FD482-7241-1ACB-176F-A05D6F84D33C}"/>
              </a:ext>
            </a:extLst>
          </p:cNvPr>
          <p:cNvCxnSpPr>
            <a:cxnSpLocks/>
            <a:stCxn id="181" idx="6"/>
            <a:endCxn id="183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46C88595-0E8F-BE18-A347-D3397EAAA563}"/>
              </a:ext>
            </a:extLst>
          </p:cNvPr>
          <p:cNvCxnSpPr>
            <a:cxnSpLocks/>
            <a:stCxn id="179" idx="3"/>
            <a:endCxn id="172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椭圆 178">
            <a:extLst>
              <a:ext uri="{FF2B5EF4-FFF2-40B4-BE49-F238E27FC236}">
                <a16:creationId xmlns:a16="http://schemas.microsoft.com/office/drawing/2014/main" id="{40128E83-BF28-F4FE-FF3D-CEB24E2AA062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7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AF682C1B-CEE5-1682-D0F7-4B59A77459EB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8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FED83666-B343-C848-8773-067D8BE9E851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E22B128-4D13-0E3E-8717-F19605B17961}"/>
              </a:ext>
            </a:extLst>
          </p:cNvPr>
          <p:cNvSpPr/>
          <p:nvPr/>
        </p:nvSpPr>
        <p:spPr>
          <a:xfrm>
            <a:off x="2038464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C05085-54FE-EB2F-1F29-44D38373C3E2}"/>
              </a:ext>
            </a:extLst>
          </p:cNvPr>
          <p:cNvSpPr/>
          <p:nvPr/>
        </p:nvSpPr>
        <p:spPr>
          <a:xfrm>
            <a:off x="3121213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2FB3FD-42CB-55E3-104F-D4A24674A145}"/>
              </a:ext>
            </a:extLst>
          </p:cNvPr>
          <p:cNvSpPr/>
          <p:nvPr/>
        </p:nvSpPr>
        <p:spPr>
          <a:xfrm>
            <a:off x="598464" y="4932630"/>
            <a:ext cx="1440000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8D02A6A-AA78-3166-4097-5A2AA019368E}"/>
              </a:ext>
            </a:extLst>
          </p:cNvPr>
          <p:cNvSpPr/>
          <p:nvPr/>
        </p:nvSpPr>
        <p:spPr>
          <a:xfrm>
            <a:off x="1339097" y="5440459"/>
            <a:ext cx="178211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C292121-D689-470C-6F00-E720034F8E46}"/>
              </a:ext>
            </a:extLst>
          </p:cNvPr>
          <p:cNvSpPr/>
          <p:nvPr/>
        </p:nvSpPr>
        <p:spPr>
          <a:xfrm>
            <a:off x="2038464" y="4932630"/>
            <a:ext cx="1082749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1E501C-AE0A-EFB0-283C-55C10DFE9B99}"/>
              </a:ext>
            </a:extLst>
          </p:cNvPr>
          <p:cNvSpPr/>
          <p:nvPr/>
        </p:nvSpPr>
        <p:spPr>
          <a:xfrm>
            <a:off x="3121213" y="4932630"/>
            <a:ext cx="859983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EAF8156-16E6-0484-F8C2-A8CE77D3CDCA}"/>
              </a:ext>
            </a:extLst>
          </p:cNvPr>
          <p:cNvSpPr/>
          <p:nvPr/>
        </p:nvSpPr>
        <p:spPr>
          <a:xfrm>
            <a:off x="3121760" y="5440459"/>
            <a:ext cx="1579435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9E079AF-F100-F10C-38F2-DCC68A5BF44C}"/>
              </a:ext>
            </a:extLst>
          </p:cNvPr>
          <p:cNvSpPr/>
          <p:nvPr/>
        </p:nvSpPr>
        <p:spPr>
          <a:xfrm>
            <a:off x="3981195" y="4932630"/>
            <a:ext cx="149110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4BEC690-36E9-7CC5-F790-69347358D0DB}"/>
              </a:ext>
            </a:extLst>
          </p:cNvPr>
          <p:cNvSpPr txBox="1"/>
          <p:nvPr/>
        </p:nvSpPr>
        <p:spPr>
          <a:xfrm>
            <a:off x="444549" y="977472"/>
            <a:ext cx="659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Pipeline not full, read.</a:t>
            </a:r>
          </a:p>
          <a:p>
            <a:pPr algn="ctr"/>
            <a:r>
              <a:rPr lang="en-US" altLang="zh-CN" sz="3200" b="1" i="1"/>
              <a:t>Pipeline full, compute. </a:t>
            </a:r>
          </a:p>
        </p:txBody>
      </p:sp>
    </p:spTree>
    <p:extLst>
      <p:ext uri="{BB962C8B-B14F-4D97-AF65-F5344CB8AC3E}">
        <p14:creationId xmlns:p14="http://schemas.microsoft.com/office/powerpoint/2010/main" val="29579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 Search: Finding K Similar Vectors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5C0EF3E-3072-AA31-F94B-6987FBD22C4B}"/>
              </a:ext>
            </a:extLst>
          </p:cNvPr>
          <p:cNvSpPr txBox="1"/>
          <p:nvPr/>
        </p:nvSpPr>
        <p:spPr>
          <a:xfrm>
            <a:off x="2638768" y="1710280"/>
            <a:ext cx="3233737" cy="21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/>
              <a:t>[ 1,  4,  7,  -9, …</a:t>
            </a:r>
            <a:r>
              <a:rPr lang="en-US" altLang="zh-CN" sz="3600"/>
              <a:t> </a:t>
            </a:r>
            <a:r>
              <a:rPr lang="en-US" altLang="zh-CN" sz="3600" b="1"/>
              <a:t>]</a:t>
            </a:r>
          </a:p>
          <a:p>
            <a:pPr>
              <a:lnSpc>
                <a:spcPct val="130000"/>
              </a:lnSpc>
            </a:pPr>
            <a:r>
              <a:rPr lang="en-US" altLang="zh-CN" sz="3600" b="1"/>
              <a:t>[ 2,  4,  6,  -9, … ]</a:t>
            </a:r>
          </a:p>
          <a:p>
            <a:pPr>
              <a:lnSpc>
                <a:spcPct val="130000"/>
              </a:lnSpc>
            </a:pPr>
            <a:r>
              <a:rPr lang="en-US" altLang="zh-CN" sz="3600" b="1"/>
              <a:t>[-5,  1,  2,   3, … ]</a:t>
            </a:r>
            <a:endParaRPr lang="zh-CN" altLang="en-US" sz="3600" b="1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792BDA-3C24-17D4-4146-D658F5999387}"/>
              </a:ext>
            </a:extLst>
          </p:cNvPr>
          <p:cNvSpPr txBox="1"/>
          <p:nvPr/>
        </p:nvSpPr>
        <p:spPr>
          <a:xfrm>
            <a:off x="2638768" y="4330429"/>
            <a:ext cx="323373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/>
              <a:t>[ 3,  5,  7,  -8, …</a:t>
            </a:r>
            <a:r>
              <a:rPr lang="en-US" altLang="zh-CN" sz="3600"/>
              <a:t> </a:t>
            </a:r>
            <a:r>
              <a:rPr lang="en-US" altLang="zh-CN" sz="3600" b="1"/>
              <a:t>]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51E907-C9DB-3C04-7927-2CA288595A6B}"/>
              </a:ext>
            </a:extLst>
          </p:cNvPr>
          <p:cNvSpPr txBox="1"/>
          <p:nvPr/>
        </p:nvSpPr>
        <p:spPr>
          <a:xfrm>
            <a:off x="384999" y="2330610"/>
            <a:ext cx="1266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/>
              <a:t>Vector</a:t>
            </a:r>
          </a:p>
          <a:p>
            <a:pPr algn="ctr"/>
            <a:r>
              <a:rPr lang="en-US" altLang="zh-CN" sz="2800"/>
              <a:t>dataset</a:t>
            </a:r>
            <a:endParaRPr lang="zh-CN" altLang="en-US" sz="2800"/>
          </a:p>
        </p:txBody>
      </p:sp>
      <p:pic>
        <p:nvPicPr>
          <p:cNvPr id="7" name="图片 6" descr="形状&#10;&#10;AI 生成的内容可能不正确。">
            <a:extLst>
              <a:ext uri="{FF2B5EF4-FFF2-40B4-BE49-F238E27FC236}">
                <a16:creationId xmlns:a16="http://schemas.microsoft.com/office/drawing/2014/main" id="{A44A4798-6ABB-B65B-2F89-52889E2D76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70" y="4385740"/>
            <a:ext cx="830997" cy="8309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052F4DA-D070-1ECD-D092-1FF787666654}"/>
              </a:ext>
            </a:extLst>
          </p:cNvPr>
          <p:cNvSpPr txBox="1"/>
          <p:nvPr/>
        </p:nvSpPr>
        <p:spPr>
          <a:xfrm>
            <a:off x="368102" y="4278412"/>
            <a:ext cx="1300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Target</a:t>
            </a:r>
          </a:p>
          <a:p>
            <a:pPr algn="ctr"/>
            <a:r>
              <a:rPr lang="en-US" altLang="zh-CN" sz="2800" dirty="0"/>
              <a:t>(Query)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16D9682-F8E2-91A2-7F39-95690284D77E}"/>
                  </a:ext>
                </a:extLst>
              </p:cNvPr>
              <p:cNvSpPr txBox="1"/>
              <p:nvPr/>
            </p:nvSpPr>
            <p:spPr>
              <a:xfrm>
                <a:off x="201727" y="5167464"/>
                <a:ext cx="658917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C00000"/>
                    </a:solidFill>
                  </a:rPr>
                  <a:t>Accurate search (e.g., brute-force) is slow</a:t>
                </a:r>
              </a:p>
              <a:p>
                <a:pPr algn="ctr"/>
                <a:r>
                  <a:rPr lang="en-US" altLang="zh-CN" sz="2800" b="1" i="1">
                    <a:solidFill>
                      <a:srgbClr val="C00000"/>
                    </a:solidFill>
                  </a:rPr>
                  <a:t>Complexity: O(#vectors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CN" altLang="en-US" sz="2800" b="1" i="1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i="1">
                    <a:solidFill>
                      <a:srgbClr val="C00000"/>
                    </a:solidFill>
                  </a:rPr>
                  <a:t>#dims)</a:t>
                </a:r>
              </a:p>
              <a:p>
                <a:pPr algn="ctr"/>
                <a:r>
                  <a:rPr lang="en-US" altLang="zh-CN" sz="2800" b="1" i="1">
                    <a:solidFill>
                      <a:srgbClr val="C00000"/>
                    </a:solidFill>
                  </a:rPr>
                  <a:t>So, use approximate search (ANNS) instead</a:t>
                </a:r>
                <a:endParaRPr lang="zh-CN" altLang="en-US" sz="2800" b="1" i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16D9682-F8E2-91A2-7F39-95690284D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7" y="5167464"/>
                <a:ext cx="6589176" cy="1384995"/>
              </a:xfrm>
              <a:prstGeom prst="rect">
                <a:avLst/>
              </a:prstGeom>
              <a:blipFill>
                <a:blip r:embed="rId4"/>
                <a:stretch>
                  <a:fillRect l="-1295" t="-4405" r="-138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形状&#10;&#10;AI 生成的内容可能不正确。">
            <a:extLst>
              <a:ext uri="{FF2B5EF4-FFF2-40B4-BE49-F238E27FC236}">
                <a16:creationId xmlns:a16="http://schemas.microsoft.com/office/drawing/2014/main" id="{F638D57B-6A21-B332-3F6B-D6FD57AC22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6" y="1599829"/>
            <a:ext cx="830997" cy="830997"/>
          </a:xfrm>
          <a:prstGeom prst="rect">
            <a:avLst/>
          </a:prstGeom>
        </p:spPr>
      </p:pic>
      <p:pic>
        <p:nvPicPr>
          <p:cNvPr id="15" name="图片 14" descr="形状&#10;&#10;AI 生成的内容可能不正确。">
            <a:extLst>
              <a:ext uri="{FF2B5EF4-FFF2-40B4-BE49-F238E27FC236}">
                <a16:creationId xmlns:a16="http://schemas.microsoft.com/office/drawing/2014/main" id="{3EB1F5C9-F1FD-169B-E0F6-E65748948E7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5" y="2504104"/>
            <a:ext cx="830997" cy="830997"/>
          </a:xfrm>
          <a:prstGeom prst="rect">
            <a:avLst/>
          </a:prstGeom>
        </p:spPr>
      </p:pic>
      <p:pic>
        <p:nvPicPr>
          <p:cNvPr id="16" name="图片 15" descr="形状&#10;&#10;AI 生成的内容可能不正确。">
            <a:extLst>
              <a:ext uri="{FF2B5EF4-FFF2-40B4-BE49-F238E27FC236}">
                <a16:creationId xmlns:a16="http://schemas.microsoft.com/office/drawing/2014/main" id="{B87D2A7C-86D8-FBFB-A9C1-B0F9BD6217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1" y="3335306"/>
            <a:ext cx="766483" cy="76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82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79F342-1F7D-C8E7-EEFD-CB077DBA4638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7E4436F9-D182-5B0C-90AF-6CD759005CEF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B9805501-17A0-01CC-4123-74F758AC1976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0C067650-F6EC-D6CB-33B9-0BFF72391984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35F5150B-8504-8AB8-7695-0F1D9549C0BD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E7B726-EFB2-345C-32B5-7A36BF98C1FF}"/>
              </a:ext>
            </a:extLst>
          </p:cNvPr>
          <p:cNvSpPr txBox="1"/>
          <p:nvPr/>
        </p:nvSpPr>
        <p:spPr>
          <a:xfrm>
            <a:off x="474451" y="6056099"/>
            <a:ext cx="6220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 b="1">
                <a:solidFill>
                  <a:schemeClr val="accent6"/>
                </a:solidFill>
              </a:rPr>
              <a:t>a,</a:t>
            </a:r>
            <a:r>
              <a:rPr lang="en-US" altLang="zh-CN" sz="3200" b="1"/>
              <a:t> </a:t>
            </a:r>
            <a:r>
              <a:rPr lang="en-US" altLang="zh-CN" sz="3200" strike="sngStrike"/>
              <a:t>5</a:t>
            </a:r>
            <a:r>
              <a:rPr lang="en-US" altLang="zh-CN" sz="3200"/>
              <a:t>,</a:t>
            </a:r>
            <a:r>
              <a:rPr lang="en-US" altLang="zh-CN" sz="3200" b="1">
                <a:solidFill>
                  <a:schemeClr val="accent6"/>
                </a:solidFill>
              </a:rPr>
              <a:t> 8,</a:t>
            </a:r>
            <a:r>
              <a:rPr lang="zh-CN" altLang="en-US" sz="3200" b="1"/>
              <a:t> </a:t>
            </a:r>
            <a:r>
              <a:rPr lang="en-US" altLang="zh-CN" sz="3200"/>
              <a:t>b,</a:t>
            </a:r>
            <a:r>
              <a:rPr lang="en-US" altLang="zh-CN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strike="sngStrike"/>
              <a:t>6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strike="sngStrike"/>
              <a:t>7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1F46DB6-0553-ED8F-B7CB-FD27D419CCB8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DE045B0-828F-77DE-F10F-F6845B6637E7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7A87854-3742-B86F-B087-119968F8AAFE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AAAE35F-1BFB-2A94-096E-2B823E9D87BD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5C564599-A328-E5C6-9DF5-95FFC1D4F9F4}"/>
              </a:ext>
            </a:extLst>
          </p:cNvPr>
          <p:cNvCxnSpPr>
            <a:cxnSpLocks/>
            <a:stCxn id="8" idx="3"/>
            <a:endCxn id="18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27017D6-63BE-BACF-63AA-5FEA55DF380B}"/>
              </a:ext>
            </a:extLst>
          </p:cNvPr>
          <p:cNvCxnSpPr>
            <a:cxnSpLocks/>
            <a:stCxn id="184" idx="0"/>
            <a:endCxn id="18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D6ABAE59-17BB-B3D6-FAC1-E2D8C986640C}"/>
              </a:ext>
            </a:extLst>
          </p:cNvPr>
          <p:cNvCxnSpPr>
            <a:cxnSpLocks/>
            <a:stCxn id="184" idx="5"/>
            <a:endCxn id="164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36FEB6F5-741B-1E46-72DC-A6B94D3CB31A}"/>
              </a:ext>
            </a:extLst>
          </p:cNvPr>
          <p:cNvCxnSpPr>
            <a:cxnSpLocks/>
            <a:stCxn id="184" idx="6"/>
            <a:endCxn id="9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0E3C2B91-D9B5-6B00-81E3-890CABA95C5C}"/>
              </a:ext>
            </a:extLst>
          </p:cNvPr>
          <p:cNvCxnSpPr>
            <a:cxnSpLocks/>
            <a:stCxn id="18" idx="1"/>
            <a:endCxn id="165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97C5B1BF-A4B7-CA80-A015-53982F5C5B4B}"/>
              </a:ext>
            </a:extLst>
          </p:cNvPr>
          <p:cNvCxnSpPr>
            <a:cxnSpLocks/>
            <a:stCxn id="165" idx="2"/>
            <a:endCxn id="183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4DC3574F-D828-1634-F2C3-8C47F8E0C4AC}"/>
              </a:ext>
            </a:extLst>
          </p:cNvPr>
          <p:cNvCxnSpPr>
            <a:cxnSpLocks/>
            <a:stCxn id="184" idx="3"/>
            <a:endCxn id="165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D853036E-D3BD-2598-7670-7037A988C7AC}"/>
              </a:ext>
            </a:extLst>
          </p:cNvPr>
          <p:cNvCxnSpPr>
            <a:cxnSpLocks/>
            <a:stCxn id="179" idx="4"/>
            <a:endCxn id="18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52920BC8-9043-2F84-5794-1F4EB14BC835}"/>
              </a:ext>
            </a:extLst>
          </p:cNvPr>
          <p:cNvCxnSpPr>
            <a:cxnSpLocks/>
            <a:stCxn id="165" idx="3"/>
            <a:endCxn id="11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33AD0FD9-74F9-8AE1-D15F-4946BA27A9E1}"/>
              </a:ext>
            </a:extLst>
          </p:cNvPr>
          <p:cNvCxnSpPr>
            <a:cxnSpLocks/>
            <a:stCxn id="11" idx="1"/>
            <a:endCxn id="183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42322441-B04E-2729-1C38-743EE9F6FE2D}"/>
              </a:ext>
            </a:extLst>
          </p:cNvPr>
          <p:cNvCxnSpPr>
            <a:cxnSpLocks/>
            <a:stCxn id="181" idx="2"/>
            <a:endCxn id="174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椭圆 163">
            <a:extLst>
              <a:ext uri="{FF2B5EF4-FFF2-40B4-BE49-F238E27FC236}">
                <a16:creationId xmlns:a16="http://schemas.microsoft.com/office/drawing/2014/main" id="{224A91B0-5CF6-F4F2-1BF0-91964C55EDF3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39FFEF56-678A-1628-125D-F7945D257936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3B13D390-421D-3BEF-F062-B1184FF13845}"/>
              </a:ext>
            </a:extLst>
          </p:cNvPr>
          <p:cNvCxnSpPr>
            <a:cxnSpLocks/>
            <a:stCxn id="183" idx="0"/>
            <a:endCxn id="182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C8BDC93E-8255-D51C-83C4-68A3D00F3B92}"/>
              </a:ext>
            </a:extLst>
          </p:cNvPr>
          <p:cNvCxnSpPr>
            <a:cxnSpLocks/>
            <a:stCxn id="182" idx="7"/>
            <a:endCxn id="18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174BDF67-B1FE-9B2C-D35E-A96B30AFB117}"/>
              </a:ext>
            </a:extLst>
          </p:cNvPr>
          <p:cNvCxnSpPr>
            <a:cxnSpLocks/>
            <a:stCxn id="179" idx="3"/>
            <a:endCxn id="173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>
            <a:extLst>
              <a:ext uri="{FF2B5EF4-FFF2-40B4-BE49-F238E27FC236}">
                <a16:creationId xmlns:a16="http://schemas.microsoft.com/office/drawing/2014/main" id="{70B4744F-62F8-C25C-6777-91201A119A79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7" name="!!2">
            <a:extLst>
              <a:ext uri="{FF2B5EF4-FFF2-40B4-BE49-F238E27FC236}">
                <a16:creationId xmlns:a16="http://schemas.microsoft.com/office/drawing/2014/main" id="{105E71B8-C5A0-6CF2-EDB0-D502C4383A98}"/>
              </a:ext>
            </a:extLst>
          </p:cNvPr>
          <p:cNvCxnSpPr>
            <a:cxnSpLocks/>
            <a:stCxn id="174" idx="0"/>
            <a:endCxn id="178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椭圆 184">
            <a:extLst>
              <a:ext uri="{FF2B5EF4-FFF2-40B4-BE49-F238E27FC236}">
                <a16:creationId xmlns:a16="http://schemas.microsoft.com/office/drawing/2014/main" id="{E436D3A1-1287-D532-06D2-207461B6BCC5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b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97B6F95-3BB1-06EF-4DEA-19E4D7B1BD7B}"/>
              </a:ext>
            </a:extLst>
          </p:cNvPr>
          <p:cNvSpPr txBox="1"/>
          <p:nvPr/>
        </p:nvSpPr>
        <p:spPr>
          <a:xfrm>
            <a:off x="488192" y="3219120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I/O pipeline full, compute </a:t>
            </a:r>
            <a:r>
              <a:rPr lang="en-US" altLang="zh-CN" sz="3200" b="1">
                <a:solidFill>
                  <a:schemeClr val="accent1"/>
                </a:solidFill>
                <a:latin typeface="+mj-lt"/>
              </a:rPr>
              <a:t>7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57D6B07-CF52-F194-6CBA-DC3049D9A9ED}"/>
              </a:ext>
            </a:extLst>
          </p:cNvPr>
          <p:cNvSpPr txBox="1"/>
          <p:nvPr/>
        </p:nvSpPr>
        <p:spPr>
          <a:xfrm>
            <a:off x="488192" y="2063420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I/O pipeline full, compute </a:t>
            </a:r>
            <a:r>
              <a:rPr lang="en-US" altLang="zh-CN" sz="3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B5012E2-5194-F002-55AD-ED6781DD5A6F}"/>
              </a:ext>
            </a:extLst>
          </p:cNvPr>
          <p:cNvSpPr txBox="1"/>
          <p:nvPr/>
        </p:nvSpPr>
        <p:spPr>
          <a:xfrm>
            <a:off x="488192" y="2551052"/>
            <a:ext cx="643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</a:t>
            </a:r>
            <a:r>
              <a:rPr lang="en-US" altLang="zh-CN" sz="3200" b="1">
                <a:solidFill>
                  <a:schemeClr val="accent1"/>
                </a:solidFill>
              </a:rPr>
              <a:t>3 </a:t>
            </a:r>
            <a:r>
              <a:rPr lang="en-US" altLang="zh-CN" sz="3200"/>
              <a:t>finishes, read </a:t>
            </a:r>
            <a:r>
              <a:rPr lang="en-US" altLang="zh-CN" sz="3200" b="1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29CA262-0AA8-447C-BD19-756479E9B7D3}"/>
              </a:ext>
            </a:extLst>
          </p:cNvPr>
          <p:cNvSpPr/>
          <p:nvPr/>
        </p:nvSpPr>
        <p:spPr>
          <a:xfrm>
            <a:off x="7142216" y="2415824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86BBAAC4-4472-56F9-27E1-F0FF8DFBCF99}"/>
              </a:ext>
            </a:extLst>
          </p:cNvPr>
          <p:cNvCxnSpPr>
            <a:cxnSpLocks/>
            <a:stCxn id="184" idx="1"/>
            <a:endCxn id="182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9897D5D1-E847-9247-C144-ADF01E0D905F}"/>
              </a:ext>
            </a:extLst>
          </p:cNvPr>
          <p:cNvCxnSpPr>
            <a:cxnSpLocks/>
            <a:stCxn id="181" idx="6"/>
            <a:endCxn id="183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49609547-AD94-CC5C-34BE-2B85898BBCF5}"/>
              </a:ext>
            </a:extLst>
          </p:cNvPr>
          <p:cNvCxnSpPr>
            <a:cxnSpLocks/>
            <a:stCxn id="182" idx="2"/>
            <a:endCxn id="172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4E1826F7-82F2-07DD-005D-CB6B94ACF39E}"/>
              </a:ext>
            </a:extLst>
          </p:cNvPr>
          <p:cNvCxnSpPr>
            <a:cxnSpLocks/>
            <a:stCxn id="179" idx="3"/>
            <a:endCxn id="172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0D602B24-59C9-2D97-56E0-DC3C6BE80906}"/>
              </a:ext>
            </a:extLst>
          </p:cNvPr>
          <p:cNvCxnSpPr>
            <a:cxnSpLocks/>
            <a:stCxn id="181" idx="0"/>
            <a:endCxn id="172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1D168528-27C3-C6A0-E54C-6B214FCDEB75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B58ED914-6F91-F4C5-E7F3-BBAB76493BAB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3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19C94E74-5DBF-7DB0-8943-38F5AC9DA984}"/>
              </a:ext>
            </a:extLst>
          </p:cNvPr>
          <p:cNvCxnSpPr>
            <a:cxnSpLocks/>
            <a:stCxn id="178" idx="6"/>
            <a:endCxn id="172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!!1">
            <a:extLst>
              <a:ext uri="{FF2B5EF4-FFF2-40B4-BE49-F238E27FC236}">
                <a16:creationId xmlns:a16="http://schemas.microsoft.com/office/drawing/2014/main" id="{7DDCEEFA-777C-BD4C-29F5-F99364F72DE6}"/>
              </a:ext>
            </a:extLst>
          </p:cNvPr>
          <p:cNvCxnSpPr>
            <a:cxnSpLocks/>
            <a:stCxn id="173" idx="3"/>
            <a:endCxn id="178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椭圆 177">
            <a:extLst>
              <a:ext uri="{FF2B5EF4-FFF2-40B4-BE49-F238E27FC236}">
                <a16:creationId xmlns:a16="http://schemas.microsoft.com/office/drawing/2014/main" id="{A3B090E7-2271-CAB6-3B9E-E092829D9AD6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3697B060-5560-5639-A0D3-EF20D1AE5426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9C86D8C1-A22B-914E-6AE1-CE6EE3F80253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776652AD-6ABE-148E-9451-A1152FC75AE2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20D11277-CA5C-14EE-1A5E-E88DE7D8495C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1E667EEF-0B88-96C9-E7D0-44DC83468F3F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8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A7E4D9F2-B04C-F661-0BAE-9E1ACF1D9B82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a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cxnSp>
        <p:nvCxnSpPr>
          <p:cNvPr id="186" name="连接符: 曲线 185">
            <a:extLst>
              <a:ext uri="{FF2B5EF4-FFF2-40B4-BE49-F238E27FC236}">
                <a16:creationId xmlns:a16="http://schemas.microsoft.com/office/drawing/2014/main" id="{25A1DD41-12C6-5D5F-7563-50163B5C3207}"/>
              </a:ext>
            </a:extLst>
          </p:cNvPr>
          <p:cNvCxnSpPr>
            <a:cxnSpLocks/>
            <a:stCxn id="187" idx="2"/>
            <a:endCxn id="178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文本框 186">
            <a:extLst>
              <a:ext uri="{FF2B5EF4-FFF2-40B4-BE49-F238E27FC236}">
                <a16:creationId xmlns:a16="http://schemas.microsoft.com/office/drawing/2014/main" id="{BAE0ED2A-38BC-5F93-6BC1-659A28382E42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283A510-A8E8-C7DF-8808-EDAACFAFE499}"/>
              </a:ext>
            </a:extLst>
          </p:cNvPr>
          <p:cNvSpPr/>
          <p:nvPr/>
        </p:nvSpPr>
        <p:spPr>
          <a:xfrm>
            <a:off x="2038464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34298C-E07F-A6C1-3112-603C540360FC}"/>
              </a:ext>
            </a:extLst>
          </p:cNvPr>
          <p:cNvSpPr/>
          <p:nvPr/>
        </p:nvSpPr>
        <p:spPr>
          <a:xfrm>
            <a:off x="3121213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3157345-2563-7070-3798-7FF6CEB75B37}"/>
              </a:ext>
            </a:extLst>
          </p:cNvPr>
          <p:cNvSpPr/>
          <p:nvPr/>
        </p:nvSpPr>
        <p:spPr>
          <a:xfrm>
            <a:off x="3981196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A5B0440-C0B9-C30D-545F-E1A2A50CEAF2}"/>
              </a:ext>
            </a:extLst>
          </p:cNvPr>
          <p:cNvSpPr/>
          <p:nvPr/>
        </p:nvSpPr>
        <p:spPr>
          <a:xfrm>
            <a:off x="598464" y="4932630"/>
            <a:ext cx="1440000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F0F4F5E-2432-D055-B882-28EBAED1A1F6}"/>
              </a:ext>
            </a:extLst>
          </p:cNvPr>
          <p:cNvSpPr/>
          <p:nvPr/>
        </p:nvSpPr>
        <p:spPr>
          <a:xfrm>
            <a:off x="1339097" y="5440459"/>
            <a:ext cx="178211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5F9A601-D6DF-3B2E-7719-41A9B4CAF699}"/>
              </a:ext>
            </a:extLst>
          </p:cNvPr>
          <p:cNvSpPr/>
          <p:nvPr/>
        </p:nvSpPr>
        <p:spPr>
          <a:xfrm>
            <a:off x="2038464" y="4932630"/>
            <a:ext cx="1082749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77A996B-F63A-F4BA-3666-BAE98613D049}"/>
              </a:ext>
            </a:extLst>
          </p:cNvPr>
          <p:cNvSpPr/>
          <p:nvPr/>
        </p:nvSpPr>
        <p:spPr>
          <a:xfrm>
            <a:off x="3121213" y="4932630"/>
            <a:ext cx="859983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EC348C-36E2-9DC5-7F88-838C8282CB7D}"/>
              </a:ext>
            </a:extLst>
          </p:cNvPr>
          <p:cNvSpPr/>
          <p:nvPr/>
        </p:nvSpPr>
        <p:spPr>
          <a:xfrm>
            <a:off x="3121760" y="5440459"/>
            <a:ext cx="1579435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AC1C152-06D0-351E-9EE7-149EED2F008A}"/>
              </a:ext>
            </a:extLst>
          </p:cNvPr>
          <p:cNvSpPr/>
          <p:nvPr/>
        </p:nvSpPr>
        <p:spPr>
          <a:xfrm>
            <a:off x="3981195" y="4932630"/>
            <a:ext cx="149110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E79A205-DD28-3290-DDA4-5E152EF1514D}"/>
              </a:ext>
            </a:extLst>
          </p:cNvPr>
          <p:cNvSpPr txBox="1"/>
          <p:nvPr/>
        </p:nvSpPr>
        <p:spPr>
          <a:xfrm>
            <a:off x="444549" y="977472"/>
            <a:ext cx="659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Pipeline not full, read.</a:t>
            </a:r>
          </a:p>
          <a:p>
            <a:pPr algn="ctr"/>
            <a:r>
              <a:rPr lang="en-US" altLang="zh-CN" sz="3200" b="1" i="1"/>
              <a:t>Pipeline full, compute. </a:t>
            </a:r>
          </a:p>
        </p:txBody>
      </p:sp>
    </p:spTree>
    <p:extLst>
      <p:ext uri="{BB962C8B-B14F-4D97-AF65-F5344CB8AC3E}">
        <p14:creationId xmlns:p14="http://schemas.microsoft.com/office/powerpoint/2010/main" val="37300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79F342-1F7D-C8E7-EEFD-CB077DBA4638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7E4436F9-D182-5B0C-90AF-6CD759005CEF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B9805501-17A0-01CC-4123-74F758AC1976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0C067650-F6EC-D6CB-33B9-0BFF72391984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35F5150B-8504-8AB8-7695-0F1D9549C0BD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E7B726-EFB2-345C-32B5-7A36BF98C1FF}"/>
              </a:ext>
            </a:extLst>
          </p:cNvPr>
          <p:cNvSpPr txBox="1"/>
          <p:nvPr/>
        </p:nvSpPr>
        <p:spPr>
          <a:xfrm>
            <a:off x="474451" y="6056099"/>
            <a:ext cx="6220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 b="1">
                <a:solidFill>
                  <a:schemeClr val="accent6"/>
                </a:solidFill>
              </a:rPr>
              <a:t>a,</a:t>
            </a:r>
            <a:r>
              <a:rPr lang="en-US" altLang="zh-CN" sz="3200" b="1"/>
              <a:t> </a:t>
            </a:r>
            <a:r>
              <a:rPr lang="en-US" altLang="zh-CN" sz="3200" strike="sngStrike"/>
              <a:t>5</a:t>
            </a:r>
            <a:r>
              <a:rPr lang="en-US" altLang="zh-CN" sz="3200"/>
              <a:t>,</a:t>
            </a:r>
            <a:r>
              <a:rPr lang="en-US" altLang="zh-CN" sz="3200" b="1">
                <a:solidFill>
                  <a:schemeClr val="accent6"/>
                </a:solidFill>
              </a:rPr>
              <a:t> </a:t>
            </a:r>
            <a:r>
              <a:rPr lang="en-US" altLang="zh-CN" sz="3200" b="1">
                <a:solidFill>
                  <a:schemeClr val="accent1"/>
                </a:solidFill>
                <a:latin typeface="+mj-lt"/>
              </a:rPr>
              <a:t>8,</a:t>
            </a:r>
            <a:r>
              <a:rPr lang="zh-CN" altLang="en-US" sz="3200" b="1"/>
              <a:t> </a:t>
            </a:r>
            <a:r>
              <a:rPr lang="en-US" altLang="zh-CN" sz="3200" b="1">
                <a:solidFill>
                  <a:schemeClr val="accent6"/>
                </a:solidFill>
              </a:rPr>
              <a:t>b,</a:t>
            </a:r>
            <a:r>
              <a:rPr lang="en-US" altLang="zh-CN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strike="sngStrike"/>
              <a:t>6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 strike="sngStrike"/>
              <a:t>7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1F46DB6-0553-ED8F-B7CB-FD27D419CCB8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DE045B0-828F-77DE-F10F-F6845B6637E7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7A87854-3742-B86F-B087-119968F8AAFE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AAAE35F-1BFB-2A94-096E-2B823E9D87BD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5C564599-A328-E5C6-9DF5-95FFC1D4F9F4}"/>
              </a:ext>
            </a:extLst>
          </p:cNvPr>
          <p:cNvCxnSpPr>
            <a:cxnSpLocks/>
            <a:stCxn id="8" idx="3"/>
            <a:endCxn id="18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27017D6-63BE-BACF-63AA-5FEA55DF380B}"/>
              </a:ext>
            </a:extLst>
          </p:cNvPr>
          <p:cNvCxnSpPr>
            <a:cxnSpLocks/>
            <a:stCxn id="184" idx="0"/>
            <a:endCxn id="18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D6ABAE59-17BB-B3D6-FAC1-E2D8C986640C}"/>
              </a:ext>
            </a:extLst>
          </p:cNvPr>
          <p:cNvCxnSpPr>
            <a:cxnSpLocks/>
            <a:stCxn id="184" idx="5"/>
            <a:endCxn id="164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36FEB6F5-741B-1E46-72DC-A6B94D3CB31A}"/>
              </a:ext>
            </a:extLst>
          </p:cNvPr>
          <p:cNvCxnSpPr>
            <a:cxnSpLocks/>
            <a:stCxn id="184" idx="6"/>
            <a:endCxn id="9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0E3C2B91-D9B5-6B00-81E3-890CABA95C5C}"/>
              </a:ext>
            </a:extLst>
          </p:cNvPr>
          <p:cNvCxnSpPr>
            <a:cxnSpLocks/>
            <a:stCxn id="18" idx="1"/>
            <a:endCxn id="165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97C5B1BF-A4B7-CA80-A015-53982F5C5B4B}"/>
              </a:ext>
            </a:extLst>
          </p:cNvPr>
          <p:cNvCxnSpPr>
            <a:cxnSpLocks/>
            <a:stCxn id="165" idx="2"/>
            <a:endCxn id="183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4DC3574F-D828-1634-F2C3-8C47F8E0C4AC}"/>
              </a:ext>
            </a:extLst>
          </p:cNvPr>
          <p:cNvCxnSpPr>
            <a:cxnSpLocks/>
            <a:stCxn id="184" idx="3"/>
            <a:endCxn id="165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D853036E-D3BD-2598-7670-7037A988C7AC}"/>
              </a:ext>
            </a:extLst>
          </p:cNvPr>
          <p:cNvCxnSpPr>
            <a:cxnSpLocks/>
            <a:stCxn id="179" idx="4"/>
            <a:endCxn id="18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52920BC8-9043-2F84-5794-1F4EB14BC835}"/>
              </a:ext>
            </a:extLst>
          </p:cNvPr>
          <p:cNvCxnSpPr>
            <a:cxnSpLocks/>
            <a:stCxn id="165" idx="3"/>
            <a:endCxn id="11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33AD0FD9-74F9-8AE1-D15F-4946BA27A9E1}"/>
              </a:ext>
            </a:extLst>
          </p:cNvPr>
          <p:cNvCxnSpPr>
            <a:cxnSpLocks/>
            <a:stCxn id="11" idx="1"/>
            <a:endCxn id="183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42322441-B04E-2729-1C38-743EE9F6FE2D}"/>
              </a:ext>
            </a:extLst>
          </p:cNvPr>
          <p:cNvCxnSpPr>
            <a:cxnSpLocks/>
            <a:stCxn id="181" idx="2"/>
            <a:endCxn id="174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椭圆 163">
            <a:extLst>
              <a:ext uri="{FF2B5EF4-FFF2-40B4-BE49-F238E27FC236}">
                <a16:creationId xmlns:a16="http://schemas.microsoft.com/office/drawing/2014/main" id="{224A91B0-5CF6-F4F2-1BF0-91964C55EDF3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39FFEF56-678A-1628-125D-F7945D257936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3B13D390-421D-3BEF-F062-B1184FF13845}"/>
              </a:ext>
            </a:extLst>
          </p:cNvPr>
          <p:cNvCxnSpPr>
            <a:cxnSpLocks/>
            <a:stCxn id="183" idx="0"/>
            <a:endCxn id="182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174BDF67-B1FE-9B2C-D35E-A96B30AFB117}"/>
              </a:ext>
            </a:extLst>
          </p:cNvPr>
          <p:cNvCxnSpPr>
            <a:cxnSpLocks/>
            <a:stCxn id="179" idx="3"/>
            <a:endCxn id="173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>
            <a:extLst>
              <a:ext uri="{FF2B5EF4-FFF2-40B4-BE49-F238E27FC236}">
                <a16:creationId xmlns:a16="http://schemas.microsoft.com/office/drawing/2014/main" id="{70B4744F-62F8-C25C-6777-91201A119A79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7" name="!!2">
            <a:extLst>
              <a:ext uri="{FF2B5EF4-FFF2-40B4-BE49-F238E27FC236}">
                <a16:creationId xmlns:a16="http://schemas.microsoft.com/office/drawing/2014/main" id="{105E71B8-C5A0-6CF2-EDB0-D502C4383A98}"/>
              </a:ext>
            </a:extLst>
          </p:cNvPr>
          <p:cNvCxnSpPr>
            <a:cxnSpLocks/>
            <a:stCxn id="174" idx="0"/>
            <a:endCxn id="178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D5A986E-1E19-89D8-2D2E-309BC67EB2F8}"/>
              </a:ext>
            </a:extLst>
          </p:cNvPr>
          <p:cNvSpPr txBox="1"/>
          <p:nvPr/>
        </p:nvSpPr>
        <p:spPr>
          <a:xfrm>
            <a:off x="488192" y="3219120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I/O pipeline full, compute </a:t>
            </a:r>
            <a:r>
              <a:rPr lang="en-US" altLang="zh-CN" sz="3200" b="1">
                <a:solidFill>
                  <a:schemeClr val="accent1"/>
                </a:solidFill>
                <a:latin typeface="+mj-lt"/>
              </a:rPr>
              <a:t>7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1E2E189-B691-D42C-83F8-91088B18136D}"/>
              </a:ext>
            </a:extLst>
          </p:cNvPr>
          <p:cNvSpPr txBox="1"/>
          <p:nvPr/>
        </p:nvSpPr>
        <p:spPr>
          <a:xfrm>
            <a:off x="488192" y="2063420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I/O pipeline full, compute </a:t>
            </a:r>
            <a:r>
              <a:rPr lang="en-US" altLang="zh-CN" sz="3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5B5B5E8-EED0-E31C-21DA-27F093D7E99A}"/>
              </a:ext>
            </a:extLst>
          </p:cNvPr>
          <p:cNvSpPr txBox="1"/>
          <p:nvPr/>
        </p:nvSpPr>
        <p:spPr>
          <a:xfrm>
            <a:off x="488192" y="2551052"/>
            <a:ext cx="643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</a:t>
            </a:r>
            <a:r>
              <a:rPr lang="en-US" altLang="zh-CN" sz="3200" b="1">
                <a:solidFill>
                  <a:schemeClr val="accent1"/>
                </a:solidFill>
              </a:rPr>
              <a:t>3 </a:t>
            </a:r>
            <a:r>
              <a:rPr lang="en-US" altLang="zh-CN" sz="3200"/>
              <a:t>finishes, read </a:t>
            </a:r>
            <a:r>
              <a:rPr lang="en-US" altLang="zh-CN" sz="3200" b="1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E400BD-5B3C-BADF-8D95-8A265E4D6D0A}"/>
              </a:ext>
            </a:extLst>
          </p:cNvPr>
          <p:cNvSpPr txBox="1"/>
          <p:nvPr/>
        </p:nvSpPr>
        <p:spPr>
          <a:xfrm>
            <a:off x="489975" y="3707794"/>
            <a:ext cx="6390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</a:t>
            </a:r>
            <a:r>
              <a:rPr lang="en-US" altLang="zh-CN" sz="3200" b="1">
                <a:solidFill>
                  <a:schemeClr val="accent1"/>
                </a:solidFill>
              </a:rPr>
              <a:t>8 </a:t>
            </a:r>
            <a:r>
              <a:rPr lang="en-US" altLang="zh-CN" sz="3200"/>
              <a:t>finishes, read </a:t>
            </a:r>
            <a:r>
              <a:rPr lang="en-US" altLang="zh-CN" sz="3200" b="1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EEDE017-5692-7090-0D97-6BB54AD2B088}"/>
              </a:ext>
            </a:extLst>
          </p:cNvPr>
          <p:cNvSpPr/>
          <p:nvPr/>
        </p:nvSpPr>
        <p:spPr>
          <a:xfrm>
            <a:off x="7141983" y="2438534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86BBAAC4-4472-56F9-27E1-F0FF8DFBCF99}"/>
              </a:ext>
            </a:extLst>
          </p:cNvPr>
          <p:cNvCxnSpPr>
            <a:cxnSpLocks/>
            <a:stCxn id="184" idx="1"/>
            <a:endCxn id="182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9897D5D1-E847-9247-C144-ADF01E0D905F}"/>
              </a:ext>
            </a:extLst>
          </p:cNvPr>
          <p:cNvCxnSpPr>
            <a:cxnSpLocks/>
            <a:stCxn id="181" idx="6"/>
            <a:endCxn id="183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C8BDC93E-8255-D51C-83C4-68A3D00F3B92}"/>
              </a:ext>
            </a:extLst>
          </p:cNvPr>
          <p:cNvCxnSpPr>
            <a:cxnSpLocks/>
            <a:stCxn id="182" idx="7"/>
            <a:endCxn id="18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49609547-AD94-CC5C-34BE-2B85898BBCF5}"/>
              </a:ext>
            </a:extLst>
          </p:cNvPr>
          <p:cNvCxnSpPr>
            <a:cxnSpLocks/>
            <a:stCxn id="182" idx="2"/>
            <a:endCxn id="172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4E1826F7-82F2-07DD-005D-CB6B94ACF39E}"/>
              </a:ext>
            </a:extLst>
          </p:cNvPr>
          <p:cNvCxnSpPr>
            <a:cxnSpLocks/>
            <a:stCxn id="179" idx="3"/>
            <a:endCxn id="172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0D602B24-59C9-2D97-56E0-DC3C6BE80906}"/>
              </a:ext>
            </a:extLst>
          </p:cNvPr>
          <p:cNvCxnSpPr>
            <a:cxnSpLocks/>
            <a:stCxn id="181" idx="0"/>
            <a:endCxn id="172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1D168528-27C3-C6A0-E54C-6B214FCDEB75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B58ED914-6F91-F4C5-E7F3-BBAB76493BAB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3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19C94E74-5DBF-7DB0-8943-38F5AC9DA984}"/>
              </a:ext>
            </a:extLst>
          </p:cNvPr>
          <p:cNvCxnSpPr>
            <a:cxnSpLocks/>
            <a:stCxn id="178" idx="6"/>
            <a:endCxn id="172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!!1">
            <a:extLst>
              <a:ext uri="{FF2B5EF4-FFF2-40B4-BE49-F238E27FC236}">
                <a16:creationId xmlns:a16="http://schemas.microsoft.com/office/drawing/2014/main" id="{7DDCEEFA-777C-BD4C-29F5-F99364F72DE6}"/>
              </a:ext>
            </a:extLst>
          </p:cNvPr>
          <p:cNvCxnSpPr>
            <a:cxnSpLocks/>
            <a:stCxn id="173" idx="3"/>
            <a:endCxn id="178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椭圆 177">
            <a:extLst>
              <a:ext uri="{FF2B5EF4-FFF2-40B4-BE49-F238E27FC236}">
                <a16:creationId xmlns:a16="http://schemas.microsoft.com/office/drawing/2014/main" id="{A3B090E7-2271-CAB6-3B9E-E092829D9AD6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3697B060-5560-5639-A0D3-EF20D1AE5426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9C86D8C1-A22B-914E-6AE1-CE6EE3F80253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776652AD-6ABE-148E-9451-A1152FC75AE2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20D11277-CA5C-14EE-1A5E-E88DE7D8495C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1E667EEF-0B88-96C9-E7D0-44DC83468F3F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8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A7E4D9F2-B04C-F661-0BAE-9E1ACF1D9B82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a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E436D3A1-1287-D532-06D2-207461B6BCC5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b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cxnSp>
        <p:nvCxnSpPr>
          <p:cNvPr id="186" name="连接符: 曲线 185">
            <a:extLst>
              <a:ext uri="{FF2B5EF4-FFF2-40B4-BE49-F238E27FC236}">
                <a16:creationId xmlns:a16="http://schemas.microsoft.com/office/drawing/2014/main" id="{25A1DD41-12C6-5D5F-7563-50163B5C3207}"/>
              </a:ext>
            </a:extLst>
          </p:cNvPr>
          <p:cNvCxnSpPr>
            <a:cxnSpLocks/>
            <a:stCxn id="187" idx="2"/>
            <a:endCxn id="178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文本框 186">
            <a:extLst>
              <a:ext uri="{FF2B5EF4-FFF2-40B4-BE49-F238E27FC236}">
                <a16:creationId xmlns:a16="http://schemas.microsoft.com/office/drawing/2014/main" id="{BAE0ED2A-38BC-5F93-6BC1-659A28382E42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82380DA-AD49-C5CF-F84A-C8C24ED5FB4B}"/>
              </a:ext>
            </a:extLst>
          </p:cNvPr>
          <p:cNvSpPr/>
          <p:nvPr/>
        </p:nvSpPr>
        <p:spPr>
          <a:xfrm>
            <a:off x="2038464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75422C8-1006-2F1D-7F81-0A4C14BDEB9E}"/>
              </a:ext>
            </a:extLst>
          </p:cNvPr>
          <p:cNvSpPr/>
          <p:nvPr/>
        </p:nvSpPr>
        <p:spPr>
          <a:xfrm>
            <a:off x="3121213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83B4F43-B1CE-2432-FAC9-775794F4B0AD}"/>
              </a:ext>
            </a:extLst>
          </p:cNvPr>
          <p:cNvSpPr/>
          <p:nvPr/>
        </p:nvSpPr>
        <p:spPr>
          <a:xfrm>
            <a:off x="3981196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8D09AFC-43D8-E3EA-DDEC-6AAB371777E1}"/>
              </a:ext>
            </a:extLst>
          </p:cNvPr>
          <p:cNvSpPr/>
          <p:nvPr/>
        </p:nvSpPr>
        <p:spPr>
          <a:xfrm>
            <a:off x="598464" y="4932630"/>
            <a:ext cx="1440000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9F0626B-6835-9D2B-AA9B-638757A9229B}"/>
              </a:ext>
            </a:extLst>
          </p:cNvPr>
          <p:cNvSpPr/>
          <p:nvPr/>
        </p:nvSpPr>
        <p:spPr>
          <a:xfrm>
            <a:off x="1339097" y="5440459"/>
            <a:ext cx="178211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4F238F1-5B0E-D9CF-0225-F94AB8AE2D91}"/>
              </a:ext>
            </a:extLst>
          </p:cNvPr>
          <p:cNvSpPr/>
          <p:nvPr/>
        </p:nvSpPr>
        <p:spPr>
          <a:xfrm>
            <a:off x="2038464" y="4932630"/>
            <a:ext cx="1082749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7B6939F-DCA5-1697-E31E-8E55BC2A61B1}"/>
              </a:ext>
            </a:extLst>
          </p:cNvPr>
          <p:cNvSpPr/>
          <p:nvPr/>
        </p:nvSpPr>
        <p:spPr>
          <a:xfrm>
            <a:off x="3121213" y="4932630"/>
            <a:ext cx="859983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7D0C492-7BE7-C5AF-93B8-559FB28D82F9}"/>
              </a:ext>
            </a:extLst>
          </p:cNvPr>
          <p:cNvSpPr/>
          <p:nvPr/>
        </p:nvSpPr>
        <p:spPr>
          <a:xfrm>
            <a:off x="3121760" y="5440459"/>
            <a:ext cx="1579435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FEC902D-7FFC-215C-5FFD-2313627F2A2D}"/>
              </a:ext>
            </a:extLst>
          </p:cNvPr>
          <p:cNvSpPr/>
          <p:nvPr/>
        </p:nvSpPr>
        <p:spPr>
          <a:xfrm>
            <a:off x="3981195" y="4932630"/>
            <a:ext cx="149110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8074AD8-4C38-C35D-830F-30F9D4BA2A17}"/>
              </a:ext>
            </a:extLst>
          </p:cNvPr>
          <p:cNvSpPr/>
          <p:nvPr/>
        </p:nvSpPr>
        <p:spPr>
          <a:xfrm>
            <a:off x="4701196" y="5440459"/>
            <a:ext cx="1439452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b</a:t>
            </a:r>
            <a:endParaRPr lang="zh-CN" altLang="en-US" sz="3200" b="1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B10E80C-C448-CF57-80CE-C70BAC8E7553}"/>
              </a:ext>
            </a:extLst>
          </p:cNvPr>
          <p:cNvSpPr txBox="1"/>
          <p:nvPr/>
        </p:nvSpPr>
        <p:spPr>
          <a:xfrm>
            <a:off x="444549" y="977472"/>
            <a:ext cx="659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Pipeline not full, read.</a:t>
            </a:r>
          </a:p>
          <a:p>
            <a:pPr algn="ctr"/>
            <a:r>
              <a:rPr lang="en-US" altLang="zh-CN" sz="3200" b="1" i="1"/>
              <a:t>Pipeline full, compute. </a:t>
            </a:r>
          </a:p>
        </p:txBody>
      </p:sp>
    </p:spTree>
    <p:extLst>
      <p:ext uri="{BB962C8B-B14F-4D97-AF65-F5344CB8AC3E}">
        <p14:creationId xmlns:p14="http://schemas.microsoft.com/office/powerpoint/2010/main" val="39746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79F342-1F7D-C8E7-EEFD-CB077DBA4638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7E4436F9-D182-5B0C-90AF-6CD759005CEF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B9805501-17A0-01CC-4123-74F758AC1976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0C067650-F6EC-D6CB-33B9-0BFF72391984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35F5150B-8504-8AB8-7695-0F1D9549C0BD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E7B726-EFB2-345C-32B5-7A36BF98C1FF}"/>
              </a:ext>
            </a:extLst>
          </p:cNvPr>
          <p:cNvSpPr txBox="1"/>
          <p:nvPr/>
        </p:nvSpPr>
        <p:spPr>
          <a:xfrm>
            <a:off x="474451" y="6056099"/>
            <a:ext cx="6421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/>
              <a:t>f,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6"/>
                </a:solidFill>
              </a:rPr>
              <a:t>a,</a:t>
            </a:r>
            <a:r>
              <a:rPr lang="en-US" altLang="zh-CN" sz="3200" b="1"/>
              <a:t> </a:t>
            </a:r>
            <a:r>
              <a:rPr lang="en-US" altLang="zh-CN" sz="3200" strike="sngStrike"/>
              <a:t>5</a:t>
            </a:r>
            <a:r>
              <a:rPr lang="en-US" altLang="zh-CN" sz="3200"/>
              <a:t>,</a:t>
            </a:r>
            <a:r>
              <a:rPr lang="en-US" altLang="zh-CN" sz="3200" b="1">
                <a:solidFill>
                  <a:schemeClr val="accent6"/>
                </a:solidFill>
              </a:rPr>
              <a:t> </a:t>
            </a:r>
            <a:r>
              <a:rPr lang="en-US" altLang="zh-CN" sz="3200" strike="sngStrike"/>
              <a:t>8</a:t>
            </a:r>
            <a:r>
              <a:rPr lang="en-US" altLang="zh-CN" sz="3200"/>
              <a:t>,</a:t>
            </a:r>
            <a:r>
              <a:rPr lang="zh-CN" altLang="en-US" sz="3200" b="1"/>
              <a:t> </a:t>
            </a:r>
            <a:r>
              <a:rPr lang="en-US" altLang="zh-CN" sz="3200" b="1">
                <a:solidFill>
                  <a:schemeClr val="accent6"/>
                </a:solidFill>
              </a:rPr>
              <a:t>b,</a:t>
            </a:r>
            <a:r>
              <a:rPr lang="en-US" altLang="zh-CN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/>
              <a:t>g,</a:t>
            </a:r>
            <a:r>
              <a:rPr lang="en-US" altLang="zh-CN" sz="3200" b="1"/>
              <a:t> </a:t>
            </a:r>
            <a:r>
              <a:rPr lang="en-US" altLang="zh-CN" sz="3200" strike="sngStrike"/>
              <a:t>6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70F2D11-DB8B-7C65-92A9-693880B180E0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BE2500F-F1C3-0764-EE3D-8F38938B50FC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B7E656E-953D-395B-701F-0E76D2E444E5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A949F9A7-DE96-B151-1021-D81E478385BC}"/>
              </a:ext>
            </a:extLst>
          </p:cNvPr>
          <p:cNvCxnSpPr>
            <a:cxnSpLocks/>
            <a:stCxn id="5" idx="3"/>
            <a:endCxn id="18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83792E2A-E966-A784-D5C3-02C7357BBAAB}"/>
              </a:ext>
            </a:extLst>
          </p:cNvPr>
          <p:cNvCxnSpPr>
            <a:cxnSpLocks/>
            <a:stCxn id="184" idx="0"/>
            <a:endCxn id="18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8FC3F3AC-BD19-4DFC-98A2-49DD23BB5D49}"/>
              </a:ext>
            </a:extLst>
          </p:cNvPr>
          <p:cNvCxnSpPr>
            <a:cxnSpLocks/>
            <a:stCxn id="184" idx="5"/>
            <a:endCxn id="164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018C9383-7AA0-2C55-9B19-5CBFEB5BA893}"/>
              </a:ext>
            </a:extLst>
          </p:cNvPr>
          <p:cNvCxnSpPr>
            <a:cxnSpLocks/>
            <a:stCxn id="184" idx="6"/>
            <a:endCxn id="6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786D7317-BBBE-7DCD-9340-E0E49A4767C7}"/>
              </a:ext>
            </a:extLst>
          </p:cNvPr>
          <p:cNvCxnSpPr>
            <a:cxnSpLocks/>
            <a:stCxn id="18" idx="1"/>
            <a:endCxn id="165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9FD1F617-C93A-C5F9-3262-5CFAC20A11A4}"/>
              </a:ext>
            </a:extLst>
          </p:cNvPr>
          <p:cNvCxnSpPr>
            <a:cxnSpLocks/>
            <a:stCxn id="184" idx="3"/>
            <a:endCxn id="165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23F3CBE2-923F-6C7D-69DC-B4CAA88FD20A}"/>
              </a:ext>
            </a:extLst>
          </p:cNvPr>
          <p:cNvCxnSpPr>
            <a:cxnSpLocks/>
            <a:stCxn id="179" idx="4"/>
            <a:endCxn id="18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B17BA8CC-1905-9CA9-38DC-515DB369A5C8}"/>
              </a:ext>
            </a:extLst>
          </p:cNvPr>
          <p:cNvCxnSpPr>
            <a:cxnSpLocks/>
            <a:stCxn id="165" idx="3"/>
            <a:endCxn id="8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E8429B63-2DBE-813A-14D6-6AD31E19F865}"/>
              </a:ext>
            </a:extLst>
          </p:cNvPr>
          <p:cNvCxnSpPr>
            <a:cxnSpLocks/>
            <a:stCxn id="181" idx="2"/>
            <a:endCxn id="174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椭圆 163">
            <a:extLst>
              <a:ext uri="{FF2B5EF4-FFF2-40B4-BE49-F238E27FC236}">
                <a16:creationId xmlns:a16="http://schemas.microsoft.com/office/drawing/2014/main" id="{88418985-80AB-2B52-25DE-AE137A7A50A3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A315D69A-AEA5-3DF1-1CAD-05E3D92F4451}"/>
              </a:ext>
            </a:extLst>
          </p:cNvPr>
          <p:cNvCxnSpPr>
            <a:cxnSpLocks/>
            <a:stCxn id="183" idx="0"/>
            <a:endCxn id="182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DBC73263-7BF2-7B18-6604-1CC5FC4CA8AC}"/>
              </a:ext>
            </a:extLst>
          </p:cNvPr>
          <p:cNvCxnSpPr>
            <a:cxnSpLocks/>
            <a:stCxn id="179" idx="3"/>
            <a:endCxn id="173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>
            <a:extLst>
              <a:ext uri="{FF2B5EF4-FFF2-40B4-BE49-F238E27FC236}">
                <a16:creationId xmlns:a16="http://schemas.microsoft.com/office/drawing/2014/main" id="{2DB50ABD-8B4D-FFF6-F832-35AE2A6604C2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7" name="!!2">
            <a:extLst>
              <a:ext uri="{FF2B5EF4-FFF2-40B4-BE49-F238E27FC236}">
                <a16:creationId xmlns:a16="http://schemas.microsoft.com/office/drawing/2014/main" id="{9414320E-DA53-D8F1-8F16-F3869D73703C}"/>
              </a:ext>
            </a:extLst>
          </p:cNvPr>
          <p:cNvCxnSpPr>
            <a:cxnSpLocks/>
            <a:stCxn id="174" idx="0"/>
            <a:endCxn id="178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796725AE-A6BD-9FCC-4BCB-F34F1D987717}"/>
              </a:ext>
            </a:extLst>
          </p:cNvPr>
          <p:cNvSpPr txBox="1"/>
          <p:nvPr/>
        </p:nvSpPr>
        <p:spPr>
          <a:xfrm>
            <a:off x="488192" y="3219120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I/O pipeline full, compute </a:t>
            </a:r>
            <a:r>
              <a:rPr lang="en-US" altLang="zh-CN" sz="3200" b="1">
                <a:solidFill>
                  <a:schemeClr val="accent1"/>
                </a:solidFill>
                <a:latin typeface="+mj-lt"/>
              </a:rPr>
              <a:t>8</a:t>
            </a:r>
            <a:endParaRPr lang="en-US" altLang="zh-CN" sz="3200" b="1">
              <a:solidFill>
                <a:schemeClr val="accent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B893C7-9376-D516-4724-323BF8BA7C61}"/>
              </a:ext>
            </a:extLst>
          </p:cNvPr>
          <p:cNvSpPr txBox="1"/>
          <p:nvPr/>
        </p:nvSpPr>
        <p:spPr>
          <a:xfrm>
            <a:off x="488192" y="2063420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I/O pipeline full, compute </a:t>
            </a:r>
            <a:r>
              <a:rPr lang="en-US" altLang="zh-CN" sz="3200" b="1">
                <a:solidFill>
                  <a:schemeClr val="accent1"/>
                </a:solidFill>
                <a:latin typeface="+mj-lt"/>
              </a:rPr>
              <a:t>7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0B5EB8-A270-953A-BB13-726940185EE4}"/>
              </a:ext>
            </a:extLst>
          </p:cNvPr>
          <p:cNvSpPr txBox="1"/>
          <p:nvPr/>
        </p:nvSpPr>
        <p:spPr>
          <a:xfrm>
            <a:off x="489975" y="2552094"/>
            <a:ext cx="6390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</a:t>
            </a:r>
            <a:r>
              <a:rPr lang="en-US" altLang="zh-CN" sz="3200" b="1">
                <a:solidFill>
                  <a:schemeClr val="accent1"/>
                </a:solidFill>
              </a:rPr>
              <a:t>8 </a:t>
            </a:r>
            <a:r>
              <a:rPr lang="en-US" altLang="zh-CN" sz="3200"/>
              <a:t>finishes, read </a:t>
            </a:r>
            <a:r>
              <a:rPr lang="en-US" altLang="zh-CN" sz="3200" b="1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9E73A19-0525-8457-B7B5-051B95451A67}"/>
              </a:ext>
            </a:extLst>
          </p:cNvPr>
          <p:cNvSpPr/>
          <p:nvPr/>
        </p:nvSpPr>
        <p:spPr>
          <a:xfrm>
            <a:off x="7141265" y="2415261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1AA8F14-EB0F-18EC-4A36-D53E6FF8F995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g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D386603E-1BD2-6450-977E-045115C56654}"/>
              </a:ext>
            </a:extLst>
          </p:cNvPr>
          <p:cNvCxnSpPr>
            <a:cxnSpLocks/>
            <a:stCxn id="165" idx="2"/>
            <a:endCxn id="183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F7F108F6-0122-C760-D572-8FDCE378F5B7}"/>
              </a:ext>
            </a:extLst>
          </p:cNvPr>
          <p:cNvCxnSpPr>
            <a:cxnSpLocks/>
            <a:stCxn id="184" idx="1"/>
            <a:endCxn id="182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4333F5DA-4136-33CC-5204-5A75AEBA33F0}"/>
              </a:ext>
            </a:extLst>
          </p:cNvPr>
          <p:cNvCxnSpPr>
            <a:cxnSpLocks/>
            <a:stCxn id="181" idx="6"/>
            <a:endCxn id="183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915F32EC-DB1B-A801-DFA7-EA09B03B35AD}"/>
              </a:ext>
            </a:extLst>
          </p:cNvPr>
          <p:cNvCxnSpPr>
            <a:cxnSpLocks/>
            <a:stCxn id="8" idx="1"/>
            <a:endCxn id="183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>
            <a:extLst>
              <a:ext uri="{FF2B5EF4-FFF2-40B4-BE49-F238E27FC236}">
                <a16:creationId xmlns:a16="http://schemas.microsoft.com/office/drawing/2014/main" id="{2944C2AC-6A05-25F1-900D-C6A8AB8A3732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f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F9DBBFED-E0CA-FFFD-43B2-337D10066317}"/>
              </a:ext>
            </a:extLst>
          </p:cNvPr>
          <p:cNvCxnSpPr>
            <a:cxnSpLocks/>
            <a:stCxn id="182" idx="2"/>
            <a:endCxn id="172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8CFC14CF-D24B-5C3F-84C6-423B12F4B169}"/>
              </a:ext>
            </a:extLst>
          </p:cNvPr>
          <p:cNvCxnSpPr>
            <a:cxnSpLocks/>
            <a:stCxn id="179" idx="3"/>
            <a:endCxn id="172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6B2C2611-F320-88C3-7AF6-1E9C342E4DEC}"/>
              </a:ext>
            </a:extLst>
          </p:cNvPr>
          <p:cNvCxnSpPr>
            <a:cxnSpLocks/>
            <a:stCxn id="181" idx="0"/>
            <a:endCxn id="172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8679F78A-333D-33F3-38F7-F3A99046C08E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F9998DFB-9ED3-4BFD-55E3-A3CF6BAC2E5C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3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2E5E0AA0-AEDC-B4D4-D2FC-D5BCEE9E8B0F}"/>
              </a:ext>
            </a:extLst>
          </p:cNvPr>
          <p:cNvCxnSpPr>
            <a:cxnSpLocks/>
            <a:stCxn id="178" idx="6"/>
            <a:endCxn id="172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!!1">
            <a:extLst>
              <a:ext uri="{FF2B5EF4-FFF2-40B4-BE49-F238E27FC236}">
                <a16:creationId xmlns:a16="http://schemas.microsoft.com/office/drawing/2014/main" id="{CC642FA0-AA1C-814F-C028-DD19C1EF81BA}"/>
              </a:ext>
            </a:extLst>
          </p:cNvPr>
          <p:cNvCxnSpPr>
            <a:cxnSpLocks/>
            <a:stCxn id="173" idx="3"/>
            <a:endCxn id="178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椭圆 177">
            <a:extLst>
              <a:ext uri="{FF2B5EF4-FFF2-40B4-BE49-F238E27FC236}">
                <a16:creationId xmlns:a16="http://schemas.microsoft.com/office/drawing/2014/main" id="{1D16FF6F-9AC5-6ADF-ED77-72E14604BAB5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C979E28D-0A8A-2202-F4D1-224725F74ABA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77951C52-6A67-F4CF-BC64-9A7E0CE78978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C6A651E9-83E3-436E-5D19-3E911408360D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538826F9-F37D-C0E9-49EA-4C9005F19D5F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29740527-21E6-A54A-A75D-516C5DB3A729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8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68687CE8-B536-3B0C-482F-493352DF53C1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a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cxnSp>
        <p:nvCxnSpPr>
          <p:cNvPr id="186" name="连接符: 曲线 185">
            <a:extLst>
              <a:ext uri="{FF2B5EF4-FFF2-40B4-BE49-F238E27FC236}">
                <a16:creationId xmlns:a16="http://schemas.microsoft.com/office/drawing/2014/main" id="{C7CD101D-3AD0-7127-6D81-072FBE795BA6}"/>
              </a:ext>
            </a:extLst>
          </p:cNvPr>
          <p:cNvCxnSpPr>
            <a:cxnSpLocks/>
            <a:stCxn id="187" idx="2"/>
            <a:endCxn id="178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文本框 186">
            <a:extLst>
              <a:ext uri="{FF2B5EF4-FFF2-40B4-BE49-F238E27FC236}">
                <a16:creationId xmlns:a16="http://schemas.microsoft.com/office/drawing/2014/main" id="{95671F10-AE8A-5D04-5850-BF46DA1A3B88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B85F1AED-5361-8386-C7A7-1167614D7A2E}"/>
              </a:ext>
            </a:extLst>
          </p:cNvPr>
          <p:cNvCxnSpPr>
            <a:cxnSpLocks/>
            <a:stCxn id="182" idx="7"/>
            <a:endCxn id="18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椭圆 184">
            <a:extLst>
              <a:ext uri="{FF2B5EF4-FFF2-40B4-BE49-F238E27FC236}">
                <a16:creationId xmlns:a16="http://schemas.microsoft.com/office/drawing/2014/main" id="{3FBC60E6-C75F-6DD7-ACB5-4B0050C7A9C2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b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A6E99E8-3C1B-3268-0A31-7B671EDB53A7}"/>
              </a:ext>
            </a:extLst>
          </p:cNvPr>
          <p:cNvSpPr/>
          <p:nvPr/>
        </p:nvSpPr>
        <p:spPr>
          <a:xfrm>
            <a:off x="2038464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E091131-141D-838A-9985-520A90AA9F86}"/>
              </a:ext>
            </a:extLst>
          </p:cNvPr>
          <p:cNvSpPr/>
          <p:nvPr/>
        </p:nvSpPr>
        <p:spPr>
          <a:xfrm>
            <a:off x="3121213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F0D3A3E-BF1F-A171-2325-376ED37A98BE}"/>
              </a:ext>
            </a:extLst>
          </p:cNvPr>
          <p:cNvSpPr/>
          <p:nvPr/>
        </p:nvSpPr>
        <p:spPr>
          <a:xfrm>
            <a:off x="3981196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6EE6C-44DC-0B7A-CC17-FDD0A936B649}"/>
              </a:ext>
            </a:extLst>
          </p:cNvPr>
          <p:cNvSpPr/>
          <p:nvPr/>
        </p:nvSpPr>
        <p:spPr>
          <a:xfrm>
            <a:off x="4700922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42FC45B-B9E8-CBA6-88B9-065244EFAFD0}"/>
              </a:ext>
            </a:extLst>
          </p:cNvPr>
          <p:cNvSpPr/>
          <p:nvPr/>
        </p:nvSpPr>
        <p:spPr>
          <a:xfrm>
            <a:off x="598464" y="4932630"/>
            <a:ext cx="1440000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2C6D424-B53E-D2BE-3AC3-12FE7F9981AA}"/>
              </a:ext>
            </a:extLst>
          </p:cNvPr>
          <p:cNvSpPr/>
          <p:nvPr/>
        </p:nvSpPr>
        <p:spPr>
          <a:xfrm>
            <a:off x="1339097" y="5440459"/>
            <a:ext cx="178211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2D909CE-01B3-8E40-C32A-609A3C480131}"/>
              </a:ext>
            </a:extLst>
          </p:cNvPr>
          <p:cNvSpPr/>
          <p:nvPr/>
        </p:nvSpPr>
        <p:spPr>
          <a:xfrm>
            <a:off x="2038464" y="4932630"/>
            <a:ext cx="1082749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9CA5F0B-A25F-2973-BC59-DF9F4F49F261}"/>
              </a:ext>
            </a:extLst>
          </p:cNvPr>
          <p:cNvSpPr/>
          <p:nvPr/>
        </p:nvSpPr>
        <p:spPr>
          <a:xfrm>
            <a:off x="3121213" y="4932630"/>
            <a:ext cx="859983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5924AC3-3639-E522-77D5-2D5FEC469490}"/>
              </a:ext>
            </a:extLst>
          </p:cNvPr>
          <p:cNvSpPr/>
          <p:nvPr/>
        </p:nvSpPr>
        <p:spPr>
          <a:xfrm>
            <a:off x="3121760" y="5440459"/>
            <a:ext cx="1579435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22361F9-BB0C-C355-7863-CA04A76B5A64}"/>
              </a:ext>
            </a:extLst>
          </p:cNvPr>
          <p:cNvSpPr/>
          <p:nvPr/>
        </p:nvSpPr>
        <p:spPr>
          <a:xfrm>
            <a:off x="3981195" y="4932630"/>
            <a:ext cx="149110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4F933D9-1806-BD53-5F22-9EDDA5781B8B}"/>
              </a:ext>
            </a:extLst>
          </p:cNvPr>
          <p:cNvSpPr/>
          <p:nvPr/>
        </p:nvSpPr>
        <p:spPr>
          <a:xfrm>
            <a:off x="4701196" y="5440459"/>
            <a:ext cx="1439452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b</a:t>
            </a:r>
            <a:endParaRPr lang="zh-CN" altLang="en-US" sz="3200" b="1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F67938D-2954-E8D9-8998-79C954A70E02}"/>
              </a:ext>
            </a:extLst>
          </p:cNvPr>
          <p:cNvSpPr txBox="1"/>
          <p:nvPr/>
        </p:nvSpPr>
        <p:spPr>
          <a:xfrm>
            <a:off x="444549" y="977472"/>
            <a:ext cx="659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Pipeline not full, read.</a:t>
            </a:r>
          </a:p>
          <a:p>
            <a:pPr algn="ctr"/>
            <a:r>
              <a:rPr lang="en-US" altLang="zh-CN" sz="3200" b="1" i="1"/>
              <a:t>Pipeline full, compute. </a:t>
            </a:r>
          </a:p>
        </p:txBody>
      </p:sp>
    </p:spTree>
    <p:extLst>
      <p:ext uri="{BB962C8B-B14F-4D97-AF65-F5344CB8AC3E}">
        <p14:creationId xmlns:p14="http://schemas.microsoft.com/office/powerpoint/2010/main" val="39034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8AC0FD3D-3811-0409-EC6C-6FD329AF71E8}"/>
              </a:ext>
            </a:extLst>
          </p:cNvPr>
          <p:cNvCxnSpPr>
            <a:cxnSpLocks/>
            <a:stCxn id="135" idx="1"/>
            <a:endCxn id="157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椭圆 134">
            <a:extLst>
              <a:ext uri="{FF2B5EF4-FFF2-40B4-BE49-F238E27FC236}">
                <a16:creationId xmlns:a16="http://schemas.microsoft.com/office/drawing/2014/main" id="{F20DB780-EBB5-9864-DDD4-152F2442C31B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g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 Idea into Vector Search…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79F342-1F7D-C8E7-EEFD-CB077DBA4638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7E4436F9-D182-5B0C-90AF-6CD759005CEF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B9805501-17A0-01CC-4123-74F758AC1976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0C067650-F6EC-D6CB-33B9-0BFF72391984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>
            <a:extLst>
              <a:ext uri="{FF2B5EF4-FFF2-40B4-BE49-F238E27FC236}">
                <a16:creationId xmlns:a16="http://schemas.microsoft.com/office/drawing/2014/main" id="{35F5150B-8504-8AB8-7695-0F1D9549C0BD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E7B726-EFB2-345C-32B5-7A36BF98C1FF}"/>
              </a:ext>
            </a:extLst>
          </p:cNvPr>
          <p:cNvSpPr txBox="1"/>
          <p:nvPr/>
        </p:nvSpPr>
        <p:spPr>
          <a:xfrm>
            <a:off x="474451" y="6056099"/>
            <a:ext cx="6300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</a:t>
            </a:r>
            <a:r>
              <a:rPr lang="en-US" altLang="zh-CN" sz="3200" b="1">
                <a:solidFill>
                  <a:schemeClr val="accent6"/>
                </a:solidFill>
              </a:rPr>
              <a:t>f,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chemeClr val="accent1"/>
                </a:solidFill>
                <a:latin typeface="+mj-lt"/>
              </a:rPr>
              <a:t>a,</a:t>
            </a:r>
            <a:r>
              <a:rPr lang="en-US" altLang="zh-CN" sz="3200" b="1"/>
              <a:t> </a:t>
            </a:r>
            <a:r>
              <a:rPr lang="en-US" altLang="zh-CN" sz="3200" strike="sngStrike"/>
              <a:t>5</a:t>
            </a:r>
            <a:r>
              <a:rPr lang="en-US" altLang="zh-CN" sz="3200"/>
              <a:t>,</a:t>
            </a:r>
            <a:r>
              <a:rPr lang="en-US" altLang="zh-CN" sz="3200" b="1">
                <a:solidFill>
                  <a:schemeClr val="accent6"/>
                </a:solidFill>
              </a:rPr>
              <a:t> </a:t>
            </a:r>
            <a:r>
              <a:rPr lang="en-US" altLang="zh-CN" sz="3200" strike="sngStrike"/>
              <a:t>8</a:t>
            </a:r>
            <a:r>
              <a:rPr lang="en-US" altLang="zh-CN" sz="3200"/>
              <a:t>,</a:t>
            </a:r>
            <a:r>
              <a:rPr lang="zh-CN" altLang="en-US" sz="3200" b="1"/>
              <a:t> </a:t>
            </a:r>
            <a:r>
              <a:rPr lang="en-US" altLang="zh-CN" sz="3200" b="1">
                <a:solidFill>
                  <a:schemeClr val="accent6"/>
                </a:solidFill>
              </a:rPr>
              <a:t>b,</a:t>
            </a:r>
            <a:r>
              <a:rPr lang="en-US" altLang="zh-CN" sz="3200" b="1"/>
              <a:t> </a:t>
            </a:r>
            <a:r>
              <a:rPr lang="en-US" altLang="zh-CN" sz="3200" strike="sngStrike"/>
              <a:t>2</a:t>
            </a:r>
            <a:r>
              <a:rPr lang="en-US" altLang="zh-CN" sz="3200"/>
              <a:t>,</a:t>
            </a:r>
            <a:r>
              <a:rPr lang="en-US" altLang="zh-CN" sz="3200" b="1"/>
              <a:t> </a:t>
            </a:r>
            <a:r>
              <a:rPr lang="en-US" altLang="zh-CN" sz="3200"/>
              <a:t>g,</a:t>
            </a:r>
            <a:r>
              <a:rPr lang="en-US" altLang="zh-CN" sz="3200" b="1"/>
              <a:t> </a:t>
            </a:r>
            <a:r>
              <a:rPr lang="en-US" altLang="zh-CN" sz="3200" strike="sngStrike"/>
              <a:t>6</a:t>
            </a:r>
            <a:r>
              <a:rPr lang="en-US" altLang="zh-CN" sz="3200" b="1"/>
              <a:t> }</a:t>
            </a:r>
            <a:endParaRPr lang="zh-CN" altLang="en-US" sz="3200" b="1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49E070-9F65-7F44-6634-EF73129E47D9}"/>
              </a:ext>
            </a:extLst>
          </p:cNvPr>
          <p:cNvSpPr txBox="1"/>
          <p:nvPr/>
        </p:nvSpPr>
        <p:spPr>
          <a:xfrm>
            <a:off x="488192" y="3219120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I/O pipeline full, compute </a:t>
            </a:r>
            <a:r>
              <a:rPr lang="en-US" altLang="zh-CN" sz="3200" b="1">
                <a:solidFill>
                  <a:schemeClr val="accent1"/>
                </a:solidFill>
                <a:latin typeface="+mj-lt"/>
              </a:rPr>
              <a:t>8</a:t>
            </a:r>
            <a:endParaRPr lang="en-US" altLang="zh-CN" sz="3200" b="1">
              <a:solidFill>
                <a:schemeClr val="accent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A1765A-D884-D2E0-9D8C-04D6F23C8E68}"/>
              </a:ext>
            </a:extLst>
          </p:cNvPr>
          <p:cNvSpPr txBox="1"/>
          <p:nvPr/>
        </p:nvSpPr>
        <p:spPr>
          <a:xfrm>
            <a:off x="488192" y="2063420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>
                <a:latin typeface="+mj-lt"/>
              </a:rPr>
              <a:t>I/O pipeline full, compute </a:t>
            </a:r>
            <a:r>
              <a:rPr lang="en-US" altLang="zh-CN" sz="3200" b="1">
                <a:solidFill>
                  <a:schemeClr val="accent1"/>
                </a:solidFill>
                <a:latin typeface="+mj-lt"/>
              </a:rPr>
              <a:t>7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5F1A6FF-E618-F851-CDFD-F6D5521CBD3D}"/>
              </a:ext>
            </a:extLst>
          </p:cNvPr>
          <p:cNvSpPr txBox="1"/>
          <p:nvPr/>
        </p:nvSpPr>
        <p:spPr>
          <a:xfrm>
            <a:off x="489975" y="2552094"/>
            <a:ext cx="6390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</a:t>
            </a:r>
            <a:r>
              <a:rPr lang="en-US" altLang="zh-CN" sz="3200" b="1">
                <a:solidFill>
                  <a:schemeClr val="accent1"/>
                </a:solidFill>
              </a:rPr>
              <a:t>8 </a:t>
            </a:r>
            <a:r>
              <a:rPr lang="en-US" altLang="zh-CN" sz="3200"/>
              <a:t>finishes, read </a:t>
            </a:r>
            <a:r>
              <a:rPr lang="en-US" altLang="zh-CN" sz="3200" b="1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72AC5D1-5958-854B-4FD6-006109248490}"/>
              </a:ext>
            </a:extLst>
          </p:cNvPr>
          <p:cNvSpPr txBox="1"/>
          <p:nvPr/>
        </p:nvSpPr>
        <p:spPr>
          <a:xfrm>
            <a:off x="488192" y="3716302"/>
            <a:ext cx="6456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/>
              <a:t>Read </a:t>
            </a:r>
            <a:r>
              <a:rPr lang="en-US" altLang="zh-CN" sz="3200" b="1">
                <a:solidFill>
                  <a:schemeClr val="accent1"/>
                </a:solidFill>
              </a:rPr>
              <a:t>a </a:t>
            </a:r>
            <a:r>
              <a:rPr lang="en-US" altLang="zh-CN" sz="3200"/>
              <a:t>finishes, read </a:t>
            </a:r>
            <a:r>
              <a:rPr lang="en-US" altLang="zh-CN" sz="3200" b="1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8BAFC3E-981C-96EC-236C-BD28DBA23907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970D529-20D4-5D1B-6F1A-1B03773048F2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5715936F-BE1D-8E9E-8AA2-87E09B2DF8B8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ECC1708-52EB-2B44-23A8-8E903DAFD016}"/>
              </a:ext>
            </a:extLst>
          </p:cNvPr>
          <p:cNvCxnSpPr>
            <a:cxnSpLocks/>
            <a:stCxn id="9" idx="3"/>
            <a:endCxn id="162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93E227A5-4A69-DED6-A8D9-3B67C9A1494B}"/>
              </a:ext>
            </a:extLst>
          </p:cNvPr>
          <p:cNvCxnSpPr>
            <a:cxnSpLocks/>
            <a:stCxn id="158" idx="0"/>
            <a:endCxn id="162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541D9283-2535-D0E7-9BCF-1D883CA7947F}"/>
              </a:ext>
            </a:extLst>
          </p:cNvPr>
          <p:cNvCxnSpPr>
            <a:cxnSpLocks/>
            <a:stCxn id="158" idx="5"/>
            <a:endCxn id="129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3B62B135-29AB-31CA-177A-BA92F5A0F943}"/>
              </a:ext>
            </a:extLst>
          </p:cNvPr>
          <p:cNvCxnSpPr>
            <a:cxnSpLocks/>
            <a:stCxn id="158" idx="6"/>
            <a:endCxn id="11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80984DB-7590-17EA-B37E-D0DD6259A000}"/>
              </a:ext>
            </a:extLst>
          </p:cNvPr>
          <p:cNvCxnSpPr>
            <a:cxnSpLocks/>
            <a:stCxn id="54" idx="1"/>
            <a:endCxn id="140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7F2B2C39-A4BE-0C59-C135-408ABFE9036B}"/>
              </a:ext>
            </a:extLst>
          </p:cNvPr>
          <p:cNvCxnSpPr>
            <a:cxnSpLocks/>
            <a:stCxn id="158" idx="3"/>
            <a:endCxn id="140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6AE2C8C7-B9B7-592B-62E4-06C553A2D585}"/>
              </a:ext>
            </a:extLst>
          </p:cNvPr>
          <p:cNvCxnSpPr>
            <a:cxnSpLocks/>
            <a:stCxn id="153" idx="4"/>
            <a:endCxn id="162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8E3A170-668A-D8E3-77CE-0EB1376BE6DB}"/>
              </a:ext>
            </a:extLst>
          </p:cNvPr>
          <p:cNvCxnSpPr>
            <a:cxnSpLocks/>
            <a:stCxn id="140" idx="3"/>
            <a:endCxn id="135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03A08E8E-102C-68B9-4379-6D3C7C89266C}"/>
              </a:ext>
            </a:extLst>
          </p:cNvPr>
          <p:cNvCxnSpPr>
            <a:cxnSpLocks/>
            <a:stCxn id="155" idx="2"/>
            <a:endCxn id="132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椭圆 128">
            <a:extLst>
              <a:ext uri="{FF2B5EF4-FFF2-40B4-BE49-F238E27FC236}">
                <a16:creationId xmlns:a16="http://schemas.microsoft.com/office/drawing/2014/main" id="{B896B343-E18D-221F-48D0-1D6A18ABC59F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D2D40959-191E-D9D8-96CF-4D535A745BB0}"/>
              </a:ext>
            </a:extLst>
          </p:cNvPr>
          <p:cNvCxnSpPr>
            <a:cxnSpLocks/>
            <a:stCxn id="157" idx="0"/>
            <a:endCxn id="156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7F6E713A-2D91-FD16-3864-9A5DECCB5D0E}"/>
              </a:ext>
            </a:extLst>
          </p:cNvPr>
          <p:cNvCxnSpPr>
            <a:cxnSpLocks/>
            <a:stCxn id="153" idx="3"/>
            <a:endCxn id="149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椭圆 131">
            <a:extLst>
              <a:ext uri="{FF2B5EF4-FFF2-40B4-BE49-F238E27FC236}">
                <a16:creationId xmlns:a16="http://schemas.microsoft.com/office/drawing/2014/main" id="{BB34EDF3-3FAC-FEC6-9F25-CEFC68D30F84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33" name="!!2">
            <a:extLst>
              <a:ext uri="{FF2B5EF4-FFF2-40B4-BE49-F238E27FC236}">
                <a16:creationId xmlns:a16="http://schemas.microsoft.com/office/drawing/2014/main" id="{FA6236F6-ECE2-12F7-AC6C-D83E93343F89}"/>
              </a:ext>
            </a:extLst>
          </p:cNvPr>
          <p:cNvCxnSpPr>
            <a:cxnSpLocks/>
            <a:stCxn id="132" idx="0"/>
            <a:endCxn id="152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: 圆角 133">
            <a:extLst>
              <a:ext uri="{FF2B5EF4-FFF2-40B4-BE49-F238E27FC236}">
                <a16:creationId xmlns:a16="http://schemas.microsoft.com/office/drawing/2014/main" id="{02A2E81B-AC4B-E647-469D-E4FF3B6F45F0}"/>
              </a:ext>
            </a:extLst>
          </p:cNvPr>
          <p:cNvSpPr/>
          <p:nvPr/>
        </p:nvSpPr>
        <p:spPr>
          <a:xfrm>
            <a:off x="7146402" y="2415261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9162C4A-2389-2080-280B-1274190E7A1D}"/>
              </a:ext>
            </a:extLst>
          </p:cNvPr>
          <p:cNvCxnSpPr>
            <a:cxnSpLocks/>
            <a:stCxn id="140" idx="2"/>
            <a:endCxn id="157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074C8043-DB02-2473-99A8-BFA899BD75E1}"/>
              </a:ext>
            </a:extLst>
          </p:cNvPr>
          <p:cNvCxnSpPr>
            <a:cxnSpLocks/>
            <a:stCxn id="158" idx="1"/>
            <a:endCxn id="156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1DF8B674-BA74-9833-4C1A-12E0C715DB07}"/>
              </a:ext>
            </a:extLst>
          </p:cNvPr>
          <p:cNvCxnSpPr>
            <a:cxnSpLocks/>
            <a:stCxn id="155" idx="6"/>
            <a:endCxn id="157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椭圆 139">
            <a:extLst>
              <a:ext uri="{FF2B5EF4-FFF2-40B4-BE49-F238E27FC236}">
                <a16:creationId xmlns:a16="http://schemas.microsoft.com/office/drawing/2014/main" id="{43BA9D2C-737E-C3A1-9663-C8A9DFE574E2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f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6D7CA795-6FB8-BB76-E5EA-E1C2795B49AA}"/>
              </a:ext>
            </a:extLst>
          </p:cNvPr>
          <p:cNvCxnSpPr>
            <a:cxnSpLocks/>
            <a:stCxn id="156" idx="2"/>
            <a:endCxn id="148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14DA6E1D-8C0C-F21E-2C43-5F625331E749}"/>
              </a:ext>
            </a:extLst>
          </p:cNvPr>
          <p:cNvCxnSpPr>
            <a:cxnSpLocks/>
            <a:stCxn id="153" idx="3"/>
            <a:endCxn id="148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4007AB52-7C81-2C23-2864-ED13B1731580}"/>
              </a:ext>
            </a:extLst>
          </p:cNvPr>
          <p:cNvCxnSpPr>
            <a:cxnSpLocks/>
            <a:stCxn id="155" idx="0"/>
            <a:endCxn id="148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椭圆 147">
            <a:extLst>
              <a:ext uri="{FF2B5EF4-FFF2-40B4-BE49-F238E27FC236}">
                <a16:creationId xmlns:a16="http://schemas.microsoft.com/office/drawing/2014/main" id="{BE06BBB4-B8FA-66C4-988C-D746A719DCEC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B97795E2-7F9B-0092-02FE-C35946E80D38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</a:rPr>
              <a:t>3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CD3E11D5-A78C-CFB5-6137-9AD0C949184E}"/>
              </a:ext>
            </a:extLst>
          </p:cNvPr>
          <p:cNvCxnSpPr>
            <a:cxnSpLocks/>
            <a:stCxn id="152" idx="6"/>
            <a:endCxn id="148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!!1">
            <a:extLst>
              <a:ext uri="{FF2B5EF4-FFF2-40B4-BE49-F238E27FC236}">
                <a16:creationId xmlns:a16="http://schemas.microsoft.com/office/drawing/2014/main" id="{F5EFD841-77F0-B78B-8522-C6AD1586C3CE}"/>
              </a:ext>
            </a:extLst>
          </p:cNvPr>
          <p:cNvCxnSpPr>
            <a:cxnSpLocks/>
            <a:stCxn id="149" idx="3"/>
            <a:endCxn id="152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椭圆 151">
            <a:extLst>
              <a:ext uri="{FF2B5EF4-FFF2-40B4-BE49-F238E27FC236}">
                <a16:creationId xmlns:a16="http://schemas.microsoft.com/office/drawing/2014/main" id="{DB875B29-55D6-8AAF-7194-94734F7252C0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1BECD61C-974F-7120-CBA8-27978BF7CA4A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96576C43-397E-8AB4-30C1-1358F75AD9ED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C31217AC-ED4E-840D-6239-5429A88ED82B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F9A86926-AE2A-8BA8-167F-CE8B4054E3DB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E4074CBE-3DA1-C902-4258-DCD2AC47F097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8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A0A6CD23-9E1A-D135-4E45-FE2F6697D267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a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cxnSp>
        <p:nvCxnSpPr>
          <p:cNvPr id="159" name="连接符: 曲线 158">
            <a:extLst>
              <a:ext uri="{FF2B5EF4-FFF2-40B4-BE49-F238E27FC236}">
                <a16:creationId xmlns:a16="http://schemas.microsoft.com/office/drawing/2014/main" id="{A508FC75-1DBE-4B04-F0E0-8514D76D1A1F}"/>
              </a:ext>
            </a:extLst>
          </p:cNvPr>
          <p:cNvCxnSpPr>
            <a:cxnSpLocks/>
            <a:stCxn id="160" idx="2"/>
            <a:endCxn id="152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文本框 159">
            <a:extLst>
              <a:ext uri="{FF2B5EF4-FFF2-40B4-BE49-F238E27FC236}">
                <a16:creationId xmlns:a16="http://schemas.microsoft.com/office/drawing/2014/main" id="{D1518321-F767-A2CA-99CF-06D612400FFB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83DF437A-6448-E5C1-A596-71DC2AF39F31}"/>
              </a:ext>
            </a:extLst>
          </p:cNvPr>
          <p:cNvCxnSpPr>
            <a:cxnSpLocks/>
            <a:stCxn id="156" idx="7"/>
            <a:endCxn id="162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椭圆 161">
            <a:extLst>
              <a:ext uri="{FF2B5EF4-FFF2-40B4-BE49-F238E27FC236}">
                <a16:creationId xmlns:a16="http://schemas.microsoft.com/office/drawing/2014/main" id="{2EABFBCD-22CE-7A76-9592-3F636A18D9B4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</a:rPr>
              <a:t>b</a:t>
            </a:r>
            <a:endParaRPr lang="zh-CN" altLang="en-US" sz="3200" b="1">
              <a:solidFill>
                <a:schemeClr val="accent6"/>
              </a:solidFill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9A45804F-6BB5-EE3D-DDEC-9F9115BF033B}"/>
              </a:ext>
            </a:extLst>
          </p:cNvPr>
          <p:cNvSpPr/>
          <p:nvPr/>
        </p:nvSpPr>
        <p:spPr>
          <a:xfrm>
            <a:off x="2038464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9F31D4BC-C5AF-BB82-7044-DE5132101703}"/>
              </a:ext>
            </a:extLst>
          </p:cNvPr>
          <p:cNvSpPr/>
          <p:nvPr/>
        </p:nvSpPr>
        <p:spPr>
          <a:xfrm>
            <a:off x="3121213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D5688C01-1729-5E0E-8A00-F2098CF98D5D}"/>
              </a:ext>
            </a:extLst>
          </p:cNvPr>
          <p:cNvSpPr/>
          <p:nvPr/>
        </p:nvSpPr>
        <p:spPr>
          <a:xfrm>
            <a:off x="3981196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103983A9-6BBE-1DC6-2F59-18DAC734000A}"/>
              </a:ext>
            </a:extLst>
          </p:cNvPr>
          <p:cNvSpPr/>
          <p:nvPr/>
        </p:nvSpPr>
        <p:spPr>
          <a:xfrm>
            <a:off x="4700922" y="4420801"/>
            <a:ext cx="72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87A4DAFB-558A-1DA4-7B1F-3951AFA49E12}"/>
              </a:ext>
            </a:extLst>
          </p:cNvPr>
          <p:cNvSpPr/>
          <p:nvPr/>
        </p:nvSpPr>
        <p:spPr>
          <a:xfrm>
            <a:off x="598464" y="4932630"/>
            <a:ext cx="1440000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D4E3FEA7-F8FA-225C-4A38-FC07B96B29AA}"/>
              </a:ext>
            </a:extLst>
          </p:cNvPr>
          <p:cNvSpPr/>
          <p:nvPr/>
        </p:nvSpPr>
        <p:spPr>
          <a:xfrm>
            <a:off x="1339097" y="5440459"/>
            <a:ext cx="178211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75769225-6FA8-A13D-D926-42D69A6ADDF8}"/>
              </a:ext>
            </a:extLst>
          </p:cNvPr>
          <p:cNvSpPr/>
          <p:nvPr/>
        </p:nvSpPr>
        <p:spPr>
          <a:xfrm>
            <a:off x="2038464" y="4932630"/>
            <a:ext cx="1082749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20902391-1EFD-AE68-FA70-ACC40EC48338}"/>
              </a:ext>
            </a:extLst>
          </p:cNvPr>
          <p:cNvSpPr/>
          <p:nvPr/>
        </p:nvSpPr>
        <p:spPr>
          <a:xfrm>
            <a:off x="3121213" y="4932630"/>
            <a:ext cx="859983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ED3C110B-E6EE-424F-AE9C-0AEB082310B4}"/>
              </a:ext>
            </a:extLst>
          </p:cNvPr>
          <p:cNvSpPr/>
          <p:nvPr/>
        </p:nvSpPr>
        <p:spPr>
          <a:xfrm>
            <a:off x="3121760" y="5440459"/>
            <a:ext cx="1579435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A59A4274-8590-0F23-8872-DD3B816A8C28}"/>
              </a:ext>
            </a:extLst>
          </p:cNvPr>
          <p:cNvSpPr/>
          <p:nvPr/>
        </p:nvSpPr>
        <p:spPr>
          <a:xfrm>
            <a:off x="3981195" y="4932630"/>
            <a:ext cx="1491106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A09BC6A7-7241-6203-24CA-D8A93F878191}"/>
              </a:ext>
            </a:extLst>
          </p:cNvPr>
          <p:cNvSpPr/>
          <p:nvPr/>
        </p:nvSpPr>
        <p:spPr>
          <a:xfrm>
            <a:off x="4701196" y="5440459"/>
            <a:ext cx="1439452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b</a:t>
            </a:r>
            <a:endParaRPr lang="zh-CN" altLang="en-US" sz="3200" b="1"/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D021C6BD-3BC6-0CA3-AAC9-948938810550}"/>
              </a:ext>
            </a:extLst>
          </p:cNvPr>
          <p:cNvSpPr/>
          <p:nvPr/>
        </p:nvSpPr>
        <p:spPr>
          <a:xfrm>
            <a:off x="5472301" y="4932630"/>
            <a:ext cx="1114425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f</a:t>
            </a:r>
            <a:endParaRPr lang="zh-CN" altLang="en-US" sz="3200" b="1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51173D-0DED-4EE5-A601-BFB23EABCA91}"/>
              </a:ext>
            </a:extLst>
          </p:cNvPr>
          <p:cNvSpPr txBox="1"/>
          <p:nvPr/>
        </p:nvSpPr>
        <p:spPr>
          <a:xfrm>
            <a:off x="444549" y="977472"/>
            <a:ext cx="659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Pipeline not full, read.</a:t>
            </a:r>
          </a:p>
          <a:p>
            <a:pPr algn="ctr"/>
            <a:r>
              <a:rPr lang="en-US" altLang="zh-CN" sz="3200" b="1" i="1"/>
              <a:t>Pipeline full, compute. </a:t>
            </a:r>
          </a:p>
        </p:txBody>
      </p:sp>
    </p:spTree>
    <p:extLst>
      <p:ext uri="{BB962C8B-B14F-4D97-AF65-F5344CB8AC3E}">
        <p14:creationId xmlns:p14="http://schemas.microsoft.com/office/powerpoint/2010/main" val="21605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/>
              <a:t>PipeSearch</a:t>
            </a:r>
            <a:r>
              <a:rPr lang="en-US" altLang="zh-CN"/>
              <a:t> is fast, because…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79F342-1F7D-C8E7-EEFD-CB077DBA4638}"/>
              </a:ext>
            </a:extLst>
          </p:cNvPr>
          <p:cNvSpPr/>
          <p:nvPr/>
        </p:nvSpPr>
        <p:spPr>
          <a:xfrm>
            <a:off x="6997701" y="939800"/>
            <a:ext cx="3746500" cy="3903655"/>
          </a:xfrm>
          <a:prstGeom prst="roundRect">
            <a:avLst>
              <a:gd name="adj" fmla="val 10988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3200" b="1" err="1">
                <a:solidFill>
                  <a:schemeClr val="tx1"/>
                </a:solidFill>
              </a:rPr>
              <a:t>PipeSearch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818918E-985E-591A-5886-A30F55566450}"/>
              </a:ext>
            </a:extLst>
          </p:cNvPr>
          <p:cNvCxnSpPr>
            <a:cxnSpLocks/>
            <a:stCxn id="26" idx="2"/>
            <a:endCxn id="47" idx="6"/>
          </p:cNvCxnSpPr>
          <p:nvPr/>
        </p:nvCxnSpPr>
        <p:spPr>
          <a:xfrm flipH="1" flipV="1">
            <a:off x="9421490" y="4160296"/>
            <a:ext cx="286495" cy="55346"/>
          </a:xfrm>
          <a:prstGeom prst="line">
            <a:avLst/>
          </a:prstGeom>
          <a:ln w="57150">
            <a:solidFill>
              <a:srgbClr val="C0000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283A27C-1E62-2958-9D6D-343AAF341A77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9850951" y="30564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50A7860-4AF3-784B-89EE-1283403A5908}"/>
              </a:ext>
            </a:extLst>
          </p:cNvPr>
          <p:cNvCxnSpPr>
            <a:cxnSpLocks/>
            <a:stCxn id="42" idx="6"/>
            <a:endCxn id="47" idx="3"/>
          </p:cNvCxnSpPr>
          <p:nvPr/>
        </p:nvCxnSpPr>
        <p:spPr>
          <a:xfrm flipV="1">
            <a:off x="8555628" y="4363943"/>
            <a:ext cx="374215" cy="202108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E681A433-0742-3212-5E9A-EEE7807E3F81}"/>
              </a:ext>
            </a:extLst>
          </p:cNvPr>
          <p:cNvSpPr/>
          <p:nvPr/>
        </p:nvSpPr>
        <p:spPr>
          <a:xfrm>
            <a:off x="9707985" y="3927642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f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E81F5B3-20EE-5FE7-6F57-F37258E881BF}"/>
              </a:ext>
            </a:extLst>
          </p:cNvPr>
          <p:cNvCxnSpPr>
            <a:cxnSpLocks/>
            <a:stCxn id="45" idx="7"/>
            <a:endCxn id="49" idx="3"/>
          </p:cNvCxnSpPr>
          <p:nvPr/>
        </p:nvCxnSpPr>
        <p:spPr>
          <a:xfrm flipV="1">
            <a:off x="9766598" y="2565797"/>
            <a:ext cx="391982" cy="28703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1B00BC0-9990-6005-58AF-7A952AE1B826}"/>
              </a:ext>
            </a:extLst>
          </p:cNvPr>
          <p:cNvCxnSpPr>
            <a:cxnSpLocks/>
            <a:stCxn id="45" idx="2"/>
            <a:endCxn id="33" idx="6"/>
          </p:cNvCxnSpPr>
          <p:nvPr/>
        </p:nvCxnSpPr>
        <p:spPr>
          <a:xfrm flipH="1">
            <a:off x="8967190" y="30564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5BD3318-D37B-E65B-FB77-C1C82F2961CF}"/>
              </a:ext>
            </a:extLst>
          </p:cNvPr>
          <p:cNvCxnSpPr>
            <a:cxnSpLocks/>
            <a:stCxn id="40" idx="3"/>
            <a:endCxn id="33" idx="7"/>
          </p:cNvCxnSpPr>
          <p:nvPr/>
        </p:nvCxnSpPr>
        <p:spPr>
          <a:xfrm flipH="1">
            <a:off x="8882837" y="18034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9858A65-376D-34B2-7A57-E4B405A75844}"/>
              </a:ext>
            </a:extLst>
          </p:cNvPr>
          <p:cNvCxnSpPr>
            <a:cxnSpLocks/>
            <a:stCxn id="42" idx="0"/>
            <a:endCxn id="33" idx="3"/>
          </p:cNvCxnSpPr>
          <p:nvPr/>
        </p:nvCxnSpPr>
        <p:spPr>
          <a:xfrm flipV="1">
            <a:off x="8267628" y="3260124"/>
            <a:ext cx="207915" cy="1017927"/>
          </a:xfrm>
          <a:prstGeom prst="line">
            <a:avLst/>
          </a:prstGeom>
          <a:ln w="57150">
            <a:solidFill>
              <a:srgbClr val="C0000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id="{FE9C8022-60AD-FA83-481D-E513D2FEAEDD}"/>
              </a:ext>
            </a:extLst>
          </p:cNvPr>
          <p:cNvSpPr/>
          <p:nvPr/>
        </p:nvSpPr>
        <p:spPr>
          <a:xfrm>
            <a:off x="8457129" y="161178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D0274F7-F8F4-FD25-B495-4EA01DD00F45}"/>
              </a:ext>
            </a:extLst>
          </p:cNvPr>
          <p:cNvCxnSpPr>
            <a:cxnSpLocks/>
            <a:stCxn id="39" idx="6"/>
            <a:endCxn id="33" idx="2"/>
          </p:cNvCxnSpPr>
          <p:nvPr/>
        </p:nvCxnSpPr>
        <p:spPr>
          <a:xfrm>
            <a:off x="8024599" y="3049920"/>
            <a:ext cx="366591" cy="6557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!!1">
            <a:extLst>
              <a:ext uri="{FF2B5EF4-FFF2-40B4-BE49-F238E27FC236}">
                <a16:creationId xmlns:a16="http://schemas.microsoft.com/office/drawing/2014/main" id="{89062773-9DBD-A019-BAD5-55ABDEF24172}"/>
              </a:ext>
            </a:extLst>
          </p:cNvPr>
          <p:cNvCxnSpPr>
            <a:cxnSpLocks/>
            <a:stCxn id="34" idx="3"/>
            <a:endCxn id="39" idx="7"/>
          </p:cNvCxnSpPr>
          <p:nvPr/>
        </p:nvCxnSpPr>
        <p:spPr>
          <a:xfrm flipH="1">
            <a:off x="7940246" y="2103433"/>
            <a:ext cx="601236" cy="74284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>
            <a:extLst>
              <a:ext uri="{FF2B5EF4-FFF2-40B4-BE49-F238E27FC236}">
                <a16:creationId xmlns:a16="http://schemas.microsoft.com/office/drawing/2014/main" id="{7DA1E65C-30BF-FB97-44E2-D101B7B7BDC5}"/>
              </a:ext>
            </a:extLst>
          </p:cNvPr>
          <p:cNvSpPr/>
          <p:nvPr/>
        </p:nvSpPr>
        <p:spPr>
          <a:xfrm>
            <a:off x="7448599" y="27619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9CFAB53-9B67-98DF-0A44-FBF9C9C5CA87}"/>
              </a:ext>
            </a:extLst>
          </p:cNvPr>
          <p:cNvSpPr/>
          <p:nvPr/>
        </p:nvSpPr>
        <p:spPr>
          <a:xfrm>
            <a:off x="9752092" y="131175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23304CB-8F2C-529B-841A-5ABC584B40A5}"/>
              </a:ext>
            </a:extLst>
          </p:cNvPr>
          <p:cNvSpPr txBox="1"/>
          <p:nvPr/>
        </p:nvSpPr>
        <p:spPr>
          <a:xfrm>
            <a:off x="10389550" y="37626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AB4250A5-17D0-23C6-AC06-630BBAC9A769}"/>
              </a:ext>
            </a:extLst>
          </p:cNvPr>
          <p:cNvSpPr/>
          <p:nvPr/>
        </p:nvSpPr>
        <p:spPr>
          <a:xfrm>
            <a:off x="7979628" y="4278051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83A21EC3-8090-2EA5-E325-346D62FCE399}"/>
              </a:ext>
            </a:extLst>
          </p:cNvPr>
          <p:cNvSpPr/>
          <p:nvPr/>
        </p:nvSpPr>
        <p:spPr>
          <a:xfrm>
            <a:off x="9274951" y="27684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F2FB4F8-6C7B-A4CC-E5D2-8ECC46D9A642}"/>
              </a:ext>
            </a:extLst>
          </p:cNvPr>
          <p:cNvSpPr/>
          <p:nvPr/>
        </p:nvSpPr>
        <p:spPr>
          <a:xfrm>
            <a:off x="8845490" y="387229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8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9BF11AD2-5676-ECBD-132F-6ABF26D2F225}"/>
              </a:ext>
            </a:extLst>
          </p:cNvPr>
          <p:cNvSpPr/>
          <p:nvPr/>
        </p:nvSpPr>
        <p:spPr>
          <a:xfrm>
            <a:off x="10141019" y="3108624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a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C052FB1A-A42B-A70A-67D8-278EE2104D6A}"/>
              </a:ext>
            </a:extLst>
          </p:cNvPr>
          <p:cNvSpPr/>
          <p:nvPr/>
        </p:nvSpPr>
        <p:spPr>
          <a:xfrm>
            <a:off x="10074227" y="207415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b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0" name="连接符: 曲线 49">
            <a:extLst>
              <a:ext uri="{FF2B5EF4-FFF2-40B4-BE49-F238E27FC236}">
                <a16:creationId xmlns:a16="http://schemas.microsoft.com/office/drawing/2014/main" id="{F8BEA736-2A6C-FBEF-1CA3-FD72E3F9F8F4}"/>
              </a:ext>
            </a:extLst>
          </p:cNvPr>
          <p:cNvCxnSpPr>
            <a:cxnSpLocks/>
            <a:stCxn id="51" idx="2"/>
            <a:endCxn id="39" idx="0"/>
          </p:cNvCxnSpPr>
          <p:nvPr/>
        </p:nvCxnSpPr>
        <p:spPr>
          <a:xfrm rot="16200000" flipH="1">
            <a:off x="7500872" y="25261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990A3484-3962-F7E0-6A09-FC9A1E73FE6C}"/>
              </a:ext>
            </a:extLst>
          </p:cNvPr>
          <p:cNvSpPr txBox="1"/>
          <p:nvPr/>
        </p:nvSpPr>
        <p:spPr>
          <a:xfrm>
            <a:off x="7195467" y="20143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C84E3EA-1120-0624-8CFB-5B41823500AC}"/>
              </a:ext>
            </a:extLst>
          </p:cNvPr>
          <p:cNvSpPr/>
          <p:nvPr/>
        </p:nvSpPr>
        <p:spPr>
          <a:xfrm>
            <a:off x="8391190" y="27684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grpSp>
        <p:nvGrpSpPr>
          <p:cNvPr id="189" name="组合 188">
            <a:extLst>
              <a:ext uri="{FF2B5EF4-FFF2-40B4-BE49-F238E27FC236}">
                <a16:creationId xmlns:a16="http://schemas.microsoft.com/office/drawing/2014/main" id="{1B85D862-94D0-16A4-37DB-860116001F8D}"/>
              </a:ext>
            </a:extLst>
          </p:cNvPr>
          <p:cNvGrpSpPr/>
          <p:nvPr/>
        </p:nvGrpSpPr>
        <p:grpSpPr>
          <a:xfrm>
            <a:off x="1027654" y="939800"/>
            <a:ext cx="3760677" cy="3903655"/>
            <a:chOff x="1027654" y="939800"/>
            <a:chExt cx="3760677" cy="3903655"/>
          </a:xfrm>
        </p:grpSpPr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C530582E-8B38-B9C0-A684-E4AA675D5FCB}"/>
                </a:ext>
              </a:extLst>
            </p:cNvPr>
            <p:cNvCxnSpPr>
              <a:cxnSpLocks/>
              <a:stCxn id="143" idx="2"/>
              <a:endCxn id="176" idx="6"/>
            </p:cNvCxnSpPr>
            <p:nvPr/>
          </p:nvCxnSpPr>
          <p:spPr>
            <a:xfrm flipH="1" flipV="1">
              <a:off x="3492802" y="4137759"/>
              <a:ext cx="286495" cy="553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EF3142EA-CF56-6281-8B9E-2BAA9BB41358}"/>
                </a:ext>
              </a:extLst>
            </p:cNvPr>
            <p:cNvCxnSpPr>
              <a:cxnSpLocks/>
              <a:stCxn id="177" idx="1"/>
              <a:endCxn id="175" idx="6"/>
            </p:cNvCxnSpPr>
            <p:nvPr/>
          </p:nvCxnSpPr>
          <p:spPr>
            <a:xfrm flipH="1" flipV="1">
              <a:off x="3922263" y="3033940"/>
              <a:ext cx="374421" cy="136500"/>
            </a:xfrm>
            <a:prstGeom prst="line">
              <a:avLst/>
            </a:prstGeom>
            <a:ln w="57150">
              <a:solidFill>
                <a:srgbClr val="C0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5E10B4AD-9435-AA9C-BF61-89D48F6C7971}"/>
                </a:ext>
              </a:extLst>
            </p:cNvPr>
            <p:cNvCxnSpPr>
              <a:cxnSpLocks/>
              <a:stCxn id="177" idx="3"/>
              <a:endCxn id="143" idx="0"/>
            </p:cNvCxnSpPr>
            <p:nvPr/>
          </p:nvCxnSpPr>
          <p:spPr>
            <a:xfrm flipH="1">
              <a:off x="4067297" y="3577734"/>
              <a:ext cx="229387" cy="327371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CAA2749E-9BBC-F956-9A63-0641C4838400}"/>
                </a:ext>
              </a:extLst>
            </p:cNvPr>
            <p:cNvCxnSpPr>
              <a:cxnSpLocks/>
              <a:stCxn id="174" idx="6"/>
              <a:endCxn id="176" idx="3"/>
            </p:cNvCxnSpPr>
            <p:nvPr/>
          </p:nvCxnSpPr>
          <p:spPr>
            <a:xfrm flipV="1">
              <a:off x="2626940" y="4341406"/>
              <a:ext cx="374215" cy="2021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37350823-37E2-D91A-8799-50C08587AD06}"/>
                </a:ext>
              </a:extLst>
            </p:cNvPr>
            <p:cNvSpPr/>
            <p:nvPr/>
          </p:nvSpPr>
          <p:spPr>
            <a:xfrm>
              <a:off x="3779297" y="3905105"/>
              <a:ext cx="576000" cy="57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f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4CFD8DE4-ACC8-97CF-4121-BD24375DF44A}"/>
                </a:ext>
              </a:extLst>
            </p:cNvPr>
            <p:cNvCxnSpPr>
              <a:cxnSpLocks/>
              <a:stCxn id="175" idx="7"/>
              <a:endCxn id="178" idx="3"/>
            </p:cNvCxnSpPr>
            <p:nvPr/>
          </p:nvCxnSpPr>
          <p:spPr>
            <a:xfrm flipV="1">
              <a:off x="3837910" y="2543260"/>
              <a:ext cx="391982" cy="2870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5C319F19-A720-0215-5F05-E116A878FA49}"/>
                </a:ext>
              </a:extLst>
            </p:cNvPr>
            <p:cNvCxnSpPr>
              <a:cxnSpLocks/>
              <a:stCxn id="175" idx="2"/>
              <a:endCxn id="164" idx="6"/>
            </p:cNvCxnSpPr>
            <p:nvPr/>
          </p:nvCxnSpPr>
          <p:spPr>
            <a:xfrm flipH="1">
              <a:off x="3038502" y="3033940"/>
              <a:ext cx="307761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9BDBD0FF-27C2-11AB-D7AC-020425EFE22C}"/>
                </a:ext>
              </a:extLst>
            </p:cNvPr>
            <p:cNvCxnSpPr>
              <a:cxnSpLocks/>
              <a:stCxn id="172" idx="3"/>
              <a:endCxn id="164" idx="7"/>
            </p:cNvCxnSpPr>
            <p:nvPr/>
          </p:nvCxnSpPr>
          <p:spPr>
            <a:xfrm flipH="1">
              <a:off x="2954149" y="1780866"/>
              <a:ext cx="953608" cy="1049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7EE11F86-A47A-2438-4807-569C50D2AC96}"/>
                </a:ext>
              </a:extLst>
            </p:cNvPr>
            <p:cNvCxnSpPr>
              <a:cxnSpLocks/>
              <a:stCxn id="174" idx="0"/>
              <a:endCxn id="164" idx="3"/>
            </p:cNvCxnSpPr>
            <p:nvPr/>
          </p:nvCxnSpPr>
          <p:spPr>
            <a:xfrm flipV="1">
              <a:off x="2338940" y="3237587"/>
              <a:ext cx="207915" cy="10179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A8E10670-9F09-62C2-2FC8-E2E341984FC4}"/>
                </a:ext>
              </a:extLst>
            </p:cNvPr>
            <p:cNvSpPr/>
            <p:nvPr/>
          </p:nvSpPr>
          <p:spPr>
            <a:xfrm>
              <a:off x="2462502" y="2745940"/>
              <a:ext cx="576000" cy="57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2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824238C2-7CD0-27F7-2247-432517BF3393}"/>
                </a:ext>
              </a:extLst>
            </p:cNvPr>
            <p:cNvSpPr/>
            <p:nvPr/>
          </p:nvSpPr>
          <p:spPr>
            <a:xfrm>
              <a:off x="2528441" y="1589249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3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84B49208-1F10-AC86-0A04-1EEB3240FCB7}"/>
                </a:ext>
              </a:extLst>
            </p:cNvPr>
            <p:cNvCxnSpPr>
              <a:cxnSpLocks/>
              <a:stCxn id="171" idx="6"/>
              <a:endCxn id="164" idx="2"/>
            </p:cNvCxnSpPr>
            <p:nvPr/>
          </p:nvCxnSpPr>
          <p:spPr>
            <a:xfrm>
              <a:off x="2095911" y="3027383"/>
              <a:ext cx="366591" cy="6557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!!1">
              <a:extLst>
                <a:ext uri="{FF2B5EF4-FFF2-40B4-BE49-F238E27FC236}">
                  <a16:creationId xmlns:a16="http://schemas.microsoft.com/office/drawing/2014/main" id="{B84EA65F-CA6D-5810-1C17-33AF77419E97}"/>
                </a:ext>
              </a:extLst>
            </p:cNvPr>
            <p:cNvCxnSpPr>
              <a:cxnSpLocks/>
              <a:stCxn id="165" idx="3"/>
              <a:endCxn id="171" idx="7"/>
            </p:cNvCxnSpPr>
            <p:nvPr/>
          </p:nvCxnSpPr>
          <p:spPr>
            <a:xfrm flipH="1">
              <a:off x="2011558" y="2080896"/>
              <a:ext cx="601236" cy="742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86F67BCC-08DB-3D45-C818-1CCE3BB8F4CF}"/>
                </a:ext>
              </a:extLst>
            </p:cNvPr>
            <p:cNvSpPr/>
            <p:nvPr/>
          </p:nvSpPr>
          <p:spPr>
            <a:xfrm>
              <a:off x="1519911" y="2739383"/>
              <a:ext cx="576000" cy="57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1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C4A68ADD-D712-EFED-BA1D-CD9471FED702}"/>
                </a:ext>
              </a:extLst>
            </p:cNvPr>
            <p:cNvSpPr/>
            <p:nvPr/>
          </p:nvSpPr>
          <p:spPr>
            <a:xfrm>
              <a:off x="3823404" y="1289219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7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FABDDA55-18C3-CB32-D463-46320BF442C1}"/>
                </a:ext>
              </a:extLst>
            </p:cNvPr>
            <p:cNvSpPr txBox="1"/>
            <p:nvPr/>
          </p:nvSpPr>
          <p:spPr>
            <a:xfrm>
              <a:off x="4460862" y="3740077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4400" b="1"/>
              </a:lvl1pPr>
            </a:lstStyle>
            <a:p>
              <a:r>
                <a:rPr lang="en-US" altLang="zh-CN"/>
                <a:t>*</a:t>
              </a:r>
              <a:endParaRPr lang="zh-CN" altLang="en-US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00D5E4E4-36F5-BC65-2078-2C5408F55F3D}"/>
                </a:ext>
              </a:extLst>
            </p:cNvPr>
            <p:cNvSpPr/>
            <p:nvPr/>
          </p:nvSpPr>
          <p:spPr>
            <a:xfrm>
              <a:off x="2050940" y="4255514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6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3B803DDC-6675-5E70-EE66-CF91FA7C30D6}"/>
                </a:ext>
              </a:extLst>
            </p:cNvPr>
            <p:cNvSpPr/>
            <p:nvPr/>
          </p:nvSpPr>
          <p:spPr>
            <a:xfrm>
              <a:off x="3346263" y="2745940"/>
              <a:ext cx="576000" cy="57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5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DE207832-8F09-AA67-CACE-05BB9E3A73A9}"/>
                </a:ext>
              </a:extLst>
            </p:cNvPr>
            <p:cNvSpPr/>
            <p:nvPr/>
          </p:nvSpPr>
          <p:spPr>
            <a:xfrm>
              <a:off x="2916802" y="3849759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8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266558B2-496A-7FF6-CE74-41038E9097EA}"/>
                </a:ext>
              </a:extLst>
            </p:cNvPr>
            <p:cNvSpPr/>
            <p:nvPr/>
          </p:nvSpPr>
          <p:spPr>
            <a:xfrm>
              <a:off x="4212331" y="3086087"/>
              <a:ext cx="576000" cy="57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a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079BDA48-51B3-D03F-2A87-28705B4168B2}"/>
                </a:ext>
              </a:extLst>
            </p:cNvPr>
            <p:cNvSpPr/>
            <p:nvPr/>
          </p:nvSpPr>
          <p:spPr>
            <a:xfrm>
              <a:off x="4145539" y="2051613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b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cxnSp>
          <p:nvCxnSpPr>
            <p:cNvPr id="183" name="连接符: 曲线 182">
              <a:extLst>
                <a:ext uri="{FF2B5EF4-FFF2-40B4-BE49-F238E27FC236}">
                  <a16:creationId xmlns:a16="http://schemas.microsoft.com/office/drawing/2014/main" id="{915F3E98-CF41-42FF-7D24-1F288BEF0917}"/>
                </a:ext>
              </a:extLst>
            </p:cNvPr>
            <p:cNvCxnSpPr>
              <a:cxnSpLocks/>
              <a:stCxn id="184" idx="2"/>
              <a:endCxn id="171" idx="0"/>
            </p:cNvCxnSpPr>
            <p:nvPr/>
          </p:nvCxnSpPr>
          <p:spPr>
            <a:xfrm rot="16200000" flipH="1">
              <a:off x="1572184" y="2503656"/>
              <a:ext cx="316646" cy="154808"/>
            </a:xfrm>
            <a:prstGeom prst="curvedConnector3">
              <a:avLst>
                <a:gd name="adj1" fmla="val 56016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2D18E8FF-D003-C367-98FA-3F00DBA2CFE7}"/>
                </a:ext>
              </a:extLst>
            </p:cNvPr>
            <p:cNvSpPr txBox="1"/>
            <p:nvPr/>
          </p:nvSpPr>
          <p:spPr>
            <a:xfrm>
              <a:off x="1266779" y="1991850"/>
              <a:ext cx="772647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/>
                <a:t>entry</a:t>
              </a:r>
              <a:endParaRPr lang="zh-CN" altLang="en-US" sz="2800"/>
            </a:p>
          </p:txBody>
        </p:sp>
        <p:sp>
          <p:nvSpPr>
            <p:cNvPr id="188" name="矩形: 圆角 187">
              <a:extLst>
                <a:ext uri="{FF2B5EF4-FFF2-40B4-BE49-F238E27FC236}">
                  <a16:creationId xmlns:a16="http://schemas.microsoft.com/office/drawing/2014/main" id="{8A2BDF3F-C004-89AC-8706-C2B1AF9ADDE7}"/>
                </a:ext>
              </a:extLst>
            </p:cNvPr>
            <p:cNvSpPr/>
            <p:nvPr/>
          </p:nvSpPr>
          <p:spPr>
            <a:xfrm>
              <a:off x="1027654" y="939800"/>
              <a:ext cx="3746500" cy="3903655"/>
            </a:xfrm>
            <a:prstGeom prst="roundRect">
              <a:avLst>
                <a:gd name="adj" fmla="val 10988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CN" sz="3200" b="1">
                  <a:solidFill>
                    <a:schemeClr val="tx1"/>
                  </a:solidFill>
                </a:rPr>
                <a:t>Best-First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192" name="矩形: 圆角 191">
            <a:extLst>
              <a:ext uri="{FF2B5EF4-FFF2-40B4-BE49-F238E27FC236}">
                <a16:creationId xmlns:a16="http://schemas.microsoft.com/office/drawing/2014/main" id="{8569CE3E-F31D-ED3A-B8C6-D44A61B0EF97}"/>
              </a:ext>
            </a:extLst>
          </p:cNvPr>
          <p:cNvSpPr/>
          <p:nvPr/>
        </p:nvSpPr>
        <p:spPr>
          <a:xfrm>
            <a:off x="1" y="4740453"/>
            <a:ext cx="12192000" cy="19365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zh-CN" sz="4000">
                <a:solidFill>
                  <a:schemeClr val="tx1"/>
                </a:solidFill>
              </a:rPr>
              <a:t>The same critical path length, but</a:t>
            </a:r>
          </a:p>
          <a:p>
            <a:pPr algn="ctr"/>
            <a:r>
              <a:rPr lang="en-US" altLang="zh-CN" sz="4000" b="1" i="1">
                <a:solidFill>
                  <a:schemeClr val="tx1"/>
                </a:solidFill>
              </a:rPr>
              <a:t>More vectors, full I/O pipeline</a:t>
            </a:r>
            <a:r>
              <a:rPr lang="en-US" altLang="zh-CN" sz="4000">
                <a:solidFill>
                  <a:schemeClr val="tx1"/>
                </a:solidFill>
              </a:rPr>
              <a:t>, due to…</a:t>
            </a:r>
          </a:p>
        </p:txBody>
      </p:sp>
    </p:spTree>
    <p:extLst>
      <p:ext uri="{BB962C8B-B14F-4D97-AF65-F5344CB8AC3E}">
        <p14:creationId xmlns:p14="http://schemas.microsoft.com/office/powerpoint/2010/main" val="4204218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/>
              <a:t>PipeSearch</a:t>
            </a:r>
            <a:r>
              <a:rPr lang="en-US" altLang="zh-CN"/>
              <a:t> is fast, because…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0A12DA5-9ACE-BADC-1449-36D979E05689}"/>
              </a:ext>
            </a:extLst>
          </p:cNvPr>
          <p:cNvSpPr/>
          <p:nvPr/>
        </p:nvSpPr>
        <p:spPr>
          <a:xfrm>
            <a:off x="1" y="4740453"/>
            <a:ext cx="12192000" cy="19365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zh-CN" sz="4000">
                <a:solidFill>
                  <a:schemeClr val="tx1"/>
                </a:solidFill>
              </a:rPr>
              <a:t>The same critical path length, but</a:t>
            </a:r>
          </a:p>
          <a:p>
            <a:pPr algn="ctr"/>
            <a:r>
              <a:rPr lang="en-US" altLang="zh-CN" sz="4000" b="1" i="1">
                <a:solidFill>
                  <a:schemeClr val="tx1"/>
                </a:solidFill>
              </a:rPr>
              <a:t>More vectors, full I/O pipeline</a:t>
            </a:r>
            <a:r>
              <a:rPr lang="en-US" altLang="zh-CN" sz="4000">
                <a:solidFill>
                  <a:schemeClr val="tx1"/>
                </a:solidFill>
              </a:rPr>
              <a:t>, due to…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6F482A3-ED83-6E43-D593-944699C25BFA}"/>
              </a:ext>
            </a:extLst>
          </p:cNvPr>
          <p:cNvSpPr txBox="1"/>
          <p:nvPr/>
        </p:nvSpPr>
        <p:spPr>
          <a:xfrm>
            <a:off x="1" y="598878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accent1"/>
                </a:solidFill>
              </a:rPr>
              <a:t>Exploiting </a:t>
            </a:r>
            <a:r>
              <a:rPr lang="en-US" altLang="zh-CN" sz="4000" b="1" i="1">
                <a:solidFill>
                  <a:schemeClr val="accent1"/>
                </a:solidFill>
              </a:rPr>
              <a:t>other search paths</a:t>
            </a:r>
            <a:endParaRPr lang="en-US" altLang="zh-CN" sz="4000">
              <a:solidFill>
                <a:schemeClr val="accent1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8E13D1B-5DD0-4F77-36B6-CD9DFBFCAF1D}"/>
              </a:ext>
            </a:extLst>
          </p:cNvPr>
          <p:cNvSpPr/>
          <p:nvPr/>
        </p:nvSpPr>
        <p:spPr>
          <a:xfrm>
            <a:off x="6997701" y="939800"/>
            <a:ext cx="3746500" cy="3903655"/>
          </a:xfrm>
          <a:prstGeom prst="roundRect">
            <a:avLst>
              <a:gd name="adj" fmla="val 10988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3200" b="1" err="1">
                <a:solidFill>
                  <a:schemeClr val="tx1"/>
                </a:solidFill>
              </a:rPr>
              <a:t>PipeSearch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9DE8EE1-71A6-5C4A-0AB2-08206099B59C}"/>
              </a:ext>
            </a:extLst>
          </p:cNvPr>
          <p:cNvCxnSpPr>
            <a:cxnSpLocks/>
            <a:stCxn id="13" idx="2"/>
            <a:endCxn id="52" idx="6"/>
          </p:cNvCxnSpPr>
          <p:nvPr/>
        </p:nvCxnSpPr>
        <p:spPr>
          <a:xfrm flipH="1" flipV="1">
            <a:off x="9421490" y="4160296"/>
            <a:ext cx="286495" cy="55346"/>
          </a:xfrm>
          <a:prstGeom prst="line">
            <a:avLst/>
          </a:prstGeom>
          <a:ln w="57150">
            <a:solidFill>
              <a:srgbClr val="C0000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124AA27-3A5A-F842-BAC0-9EF0B5389A1A}"/>
              </a:ext>
            </a:extLst>
          </p:cNvPr>
          <p:cNvCxnSpPr>
            <a:cxnSpLocks/>
            <a:stCxn id="53" idx="1"/>
            <a:endCxn id="51" idx="6"/>
          </p:cNvCxnSpPr>
          <p:nvPr/>
        </p:nvCxnSpPr>
        <p:spPr>
          <a:xfrm flipH="1" flipV="1">
            <a:off x="9850951" y="30564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0A6BA35-2F57-3710-919C-62DC8B5B4050}"/>
              </a:ext>
            </a:extLst>
          </p:cNvPr>
          <p:cNvCxnSpPr>
            <a:cxnSpLocks/>
            <a:stCxn id="50" idx="6"/>
            <a:endCxn id="52" idx="3"/>
          </p:cNvCxnSpPr>
          <p:nvPr/>
        </p:nvCxnSpPr>
        <p:spPr>
          <a:xfrm flipV="1">
            <a:off x="8555628" y="4363943"/>
            <a:ext cx="374215" cy="202108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1600C72C-654D-2999-3DB1-15CFBEBD6FE0}"/>
              </a:ext>
            </a:extLst>
          </p:cNvPr>
          <p:cNvSpPr/>
          <p:nvPr/>
        </p:nvSpPr>
        <p:spPr>
          <a:xfrm>
            <a:off x="9707985" y="3927642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f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1A4FCE0-0607-2A6B-2A08-3607EA85CA83}"/>
              </a:ext>
            </a:extLst>
          </p:cNvPr>
          <p:cNvCxnSpPr>
            <a:cxnSpLocks/>
            <a:stCxn id="51" idx="7"/>
            <a:endCxn id="54" idx="3"/>
          </p:cNvCxnSpPr>
          <p:nvPr/>
        </p:nvCxnSpPr>
        <p:spPr>
          <a:xfrm flipV="1">
            <a:off x="9766598" y="2565797"/>
            <a:ext cx="391982" cy="28703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12B743F-6F69-5F72-3FFA-E68F70498649}"/>
              </a:ext>
            </a:extLst>
          </p:cNvPr>
          <p:cNvCxnSpPr>
            <a:cxnSpLocks/>
            <a:stCxn id="51" idx="2"/>
            <a:endCxn id="57" idx="6"/>
          </p:cNvCxnSpPr>
          <p:nvPr/>
        </p:nvCxnSpPr>
        <p:spPr>
          <a:xfrm flipH="1">
            <a:off x="8967190" y="30564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57E2BF2-563A-D0C9-02A8-BB64BA99E2DC}"/>
              </a:ext>
            </a:extLst>
          </p:cNvPr>
          <p:cNvCxnSpPr>
            <a:cxnSpLocks/>
            <a:stCxn id="48" idx="3"/>
            <a:endCxn id="57" idx="7"/>
          </p:cNvCxnSpPr>
          <p:nvPr/>
        </p:nvCxnSpPr>
        <p:spPr>
          <a:xfrm flipH="1">
            <a:off x="8882837" y="18034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1AEE47C-6C26-0137-E702-7B3167B3FE35}"/>
              </a:ext>
            </a:extLst>
          </p:cNvPr>
          <p:cNvCxnSpPr>
            <a:cxnSpLocks/>
            <a:stCxn id="50" idx="0"/>
            <a:endCxn id="57" idx="3"/>
          </p:cNvCxnSpPr>
          <p:nvPr/>
        </p:nvCxnSpPr>
        <p:spPr>
          <a:xfrm flipV="1">
            <a:off x="8267628" y="3260124"/>
            <a:ext cx="207915" cy="1017927"/>
          </a:xfrm>
          <a:prstGeom prst="line">
            <a:avLst/>
          </a:prstGeom>
          <a:ln w="57150">
            <a:solidFill>
              <a:srgbClr val="C0000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5A8C8651-256B-014B-F6C2-014646C13260}"/>
              </a:ext>
            </a:extLst>
          </p:cNvPr>
          <p:cNvSpPr/>
          <p:nvPr/>
        </p:nvSpPr>
        <p:spPr>
          <a:xfrm>
            <a:off x="8457129" y="161178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7D2D6C8C-776C-6EBB-B5A7-59989925EF44}"/>
              </a:ext>
            </a:extLst>
          </p:cNvPr>
          <p:cNvCxnSpPr>
            <a:cxnSpLocks/>
            <a:stCxn id="46" idx="6"/>
            <a:endCxn id="57" idx="2"/>
          </p:cNvCxnSpPr>
          <p:nvPr/>
        </p:nvCxnSpPr>
        <p:spPr>
          <a:xfrm>
            <a:off x="8024599" y="3049920"/>
            <a:ext cx="366591" cy="6557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!!1">
            <a:extLst>
              <a:ext uri="{FF2B5EF4-FFF2-40B4-BE49-F238E27FC236}">
                <a16:creationId xmlns:a16="http://schemas.microsoft.com/office/drawing/2014/main" id="{8CA3B8BD-9527-FAE5-699D-DA511757175B}"/>
              </a:ext>
            </a:extLst>
          </p:cNvPr>
          <p:cNvCxnSpPr>
            <a:cxnSpLocks/>
            <a:stCxn id="43" idx="3"/>
            <a:endCxn id="46" idx="7"/>
          </p:cNvCxnSpPr>
          <p:nvPr/>
        </p:nvCxnSpPr>
        <p:spPr>
          <a:xfrm flipH="1">
            <a:off x="7940246" y="2103433"/>
            <a:ext cx="601236" cy="74284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1BF809A3-5081-9AAB-99F2-4E7E6FCC1A0C}"/>
              </a:ext>
            </a:extLst>
          </p:cNvPr>
          <p:cNvSpPr/>
          <p:nvPr/>
        </p:nvSpPr>
        <p:spPr>
          <a:xfrm>
            <a:off x="7448599" y="27619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43248C3E-365E-CAF1-1C8D-00039DB7AB11}"/>
              </a:ext>
            </a:extLst>
          </p:cNvPr>
          <p:cNvSpPr/>
          <p:nvPr/>
        </p:nvSpPr>
        <p:spPr>
          <a:xfrm>
            <a:off x="9752092" y="131175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8CB0CEF-600B-54C8-1510-28DA97CD8270}"/>
              </a:ext>
            </a:extLst>
          </p:cNvPr>
          <p:cNvSpPr txBox="1"/>
          <p:nvPr/>
        </p:nvSpPr>
        <p:spPr>
          <a:xfrm>
            <a:off x="10389550" y="37626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4CE558F-9AF2-4196-94CF-3DC278D8CD54}"/>
              </a:ext>
            </a:extLst>
          </p:cNvPr>
          <p:cNvSpPr/>
          <p:nvPr/>
        </p:nvSpPr>
        <p:spPr>
          <a:xfrm>
            <a:off x="7979628" y="4278051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70CAE4CA-DF35-FEC2-0FA9-99A9867AFDEC}"/>
              </a:ext>
            </a:extLst>
          </p:cNvPr>
          <p:cNvSpPr/>
          <p:nvPr/>
        </p:nvSpPr>
        <p:spPr>
          <a:xfrm>
            <a:off x="9274951" y="27684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092E1CE4-779C-58F3-A044-6696350A71B3}"/>
              </a:ext>
            </a:extLst>
          </p:cNvPr>
          <p:cNvSpPr/>
          <p:nvPr/>
        </p:nvSpPr>
        <p:spPr>
          <a:xfrm>
            <a:off x="8845490" y="387229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8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BF3FF194-F7A3-B140-B89E-06FEDA8B8734}"/>
              </a:ext>
            </a:extLst>
          </p:cNvPr>
          <p:cNvSpPr/>
          <p:nvPr/>
        </p:nvSpPr>
        <p:spPr>
          <a:xfrm>
            <a:off x="10141019" y="3108624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a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3146E6EA-05DE-C65E-7D8B-7E92D3E8F862}"/>
              </a:ext>
            </a:extLst>
          </p:cNvPr>
          <p:cNvSpPr/>
          <p:nvPr/>
        </p:nvSpPr>
        <p:spPr>
          <a:xfrm>
            <a:off x="10074227" y="207415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b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55" name="连接符: 曲线 54">
            <a:extLst>
              <a:ext uri="{FF2B5EF4-FFF2-40B4-BE49-F238E27FC236}">
                <a16:creationId xmlns:a16="http://schemas.microsoft.com/office/drawing/2014/main" id="{41A6EF51-6D81-32DC-6278-A8671B745E8C}"/>
              </a:ext>
            </a:extLst>
          </p:cNvPr>
          <p:cNvCxnSpPr>
            <a:cxnSpLocks/>
            <a:stCxn id="56" idx="2"/>
            <a:endCxn id="46" idx="0"/>
          </p:cNvCxnSpPr>
          <p:nvPr/>
        </p:nvCxnSpPr>
        <p:spPr>
          <a:xfrm rot="16200000" flipH="1">
            <a:off x="7500872" y="25261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AD89D5EB-D600-A00E-78B2-04252914B917}"/>
              </a:ext>
            </a:extLst>
          </p:cNvPr>
          <p:cNvSpPr txBox="1"/>
          <p:nvPr/>
        </p:nvSpPr>
        <p:spPr>
          <a:xfrm>
            <a:off x="7195467" y="20143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44A316EB-534C-A75C-C2E3-114282CEEFEB}"/>
              </a:ext>
            </a:extLst>
          </p:cNvPr>
          <p:cNvSpPr/>
          <p:nvPr/>
        </p:nvSpPr>
        <p:spPr>
          <a:xfrm>
            <a:off x="8391190" y="27684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01374B3-BDB2-0B7F-8956-1A922D3B1678}"/>
              </a:ext>
            </a:extLst>
          </p:cNvPr>
          <p:cNvGrpSpPr/>
          <p:nvPr/>
        </p:nvGrpSpPr>
        <p:grpSpPr>
          <a:xfrm>
            <a:off x="1027654" y="939800"/>
            <a:ext cx="3760677" cy="3903655"/>
            <a:chOff x="1027654" y="939800"/>
            <a:chExt cx="3760677" cy="3903655"/>
          </a:xfrm>
        </p:grpSpPr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F84516B6-94BB-1D67-5151-0C3BCA4B5D41}"/>
                </a:ext>
              </a:extLst>
            </p:cNvPr>
            <p:cNvCxnSpPr>
              <a:cxnSpLocks/>
              <a:stCxn id="148" idx="1"/>
              <a:endCxn id="146" idx="6"/>
            </p:cNvCxnSpPr>
            <p:nvPr/>
          </p:nvCxnSpPr>
          <p:spPr>
            <a:xfrm flipH="1" flipV="1">
              <a:off x="3922263" y="3033940"/>
              <a:ext cx="374421" cy="136500"/>
            </a:xfrm>
            <a:prstGeom prst="line">
              <a:avLst/>
            </a:prstGeom>
            <a:ln w="57150">
              <a:solidFill>
                <a:srgbClr val="C0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A3BC96E5-C93A-A744-CED7-F17F25973A9C}"/>
                </a:ext>
              </a:extLst>
            </p:cNvPr>
            <p:cNvCxnSpPr>
              <a:cxnSpLocks/>
              <a:stCxn id="148" idx="3"/>
              <a:endCxn id="131" idx="0"/>
            </p:cNvCxnSpPr>
            <p:nvPr/>
          </p:nvCxnSpPr>
          <p:spPr>
            <a:xfrm flipH="1">
              <a:off x="4067297" y="3577734"/>
              <a:ext cx="229387" cy="327371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1A91B49B-B97F-12E0-250F-0D1ED798C3C6}"/>
                </a:ext>
              </a:extLst>
            </p:cNvPr>
            <p:cNvSpPr/>
            <p:nvPr/>
          </p:nvSpPr>
          <p:spPr>
            <a:xfrm>
              <a:off x="3779297" y="3905105"/>
              <a:ext cx="576000" cy="57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f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0D7205C6-5902-59BC-C970-77539F5CAF50}"/>
                </a:ext>
              </a:extLst>
            </p:cNvPr>
            <p:cNvCxnSpPr>
              <a:cxnSpLocks/>
              <a:stCxn id="146" idx="7"/>
              <a:endCxn id="149" idx="3"/>
            </p:cNvCxnSpPr>
            <p:nvPr/>
          </p:nvCxnSpPr>
          <p:spPr>
            <a:xfrm flipV="1">
              <a:off x="3837910" y="2543260"/>
              <a:ext cx="391982" cy="2870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5C97FCDA-BFA1-74FF-5E47-AE9E1E89CB65}"/>
                </a:ext>
              </a:extLst>
            </p:cNvPr>
            <p:cNvCxnSpPr>
              <a:cxnSpLocks/>
              <a:stCxn id="146" idx="2"/>
              <a:endCxn id="138" idx="6"/>
            </p:cNvCxnSpPr>
            <p:nvPr/>
          </p:nvCxnSpPr>
          <p:spPr>
            <a:xfrm flipH="1">
              <a:off x="3038502" y="3033940"/>
              <a:ext cx="307761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EBA8ADD0-1E49-790D-1335-D95860C17792}"/>
                </a:ext>
              </a:extLst>
            </p:cNvPr>
            <p:cNvCxnSpPr>
              <a:cxnSpLocks/>
              <a:stCxn id="143" idx="3"/>
              <a:endCxn id="138" idx="7"/>
            </p:cNvCxnSpPr>
            <p:nvPr/>
          </p:nvCxnSpPr>
          <p:spPr>
            <a:xfrm flipH="1">
              <a:off x="2954149" y="1780866"/>
              <a:ext cx="953608" cy="1049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C6EBF69C-30EB-7673-CD97-69E8DAD127F6}"/>
                </a:ext>
              </a:extLst>
            </p:cNvPr>
            <p:cNvSpPr/>
            <p:nvPr/>
          </p:nvSpPr>
          <p:spPr>
            <a:xfrm>
              <a:off x="2462502" y="2745940"/>
              <a:ext cx="576000" cy="57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2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A2DD4F79-37C7-1533-C9DC-7CC5BA85DB99}"/>
                </a:ext>
              </a:extLst>
            </p:cNvPr>
            <p:cNvSpPr/>
            <p:nvPr/>
          </p:nvSpPr>
          <p:spPr>
            <a:xfrm>
              <a:off x="2528441" y="1589249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3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0AEC6B3C-CD3B-B92E-8445-27A7AAF09BDE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2095911" y="3027383"/>
              <a:ext cx="366591" cy="6557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!!1">
              <a:extLst>
                <a:ext uri="{FF2B5EF4-FFF2-40B4-BE49-F238E27FC236}">
                  <a16:creationId xmlns:a16="http://schemas.microsoft.com/office/drawing/2014/main" id="{93652EE0-F794-08CE-92BA-D0BAC1BAD945}"/>
                </a:ext>
              </a:extLst>
            </p:cNvPr>
            <p:cNvCxnSpPr>
              <a:cxnSpLocks/>
              <a:stCxn id="139" idx="3"/>
              <a:endCxn id="142" idx="7"/>
            </p:cNvCxnSpPr>
            <p:nvPr/>
          </p:nvCxnSpPr>
          <p:spPr>
            <a:xfrm flipH="1">
              <a:off x="2011558" y="2080896"/>
              <a:ext cx="601236" cy="742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8F87194A-9A5E-C946-0B9B-07FDA8BE4732}"/>
                </a:ext>
              </a:extLst>
            </p:cNvPr>
            <p:cNvSpPr/>
            <p:nvPr/>
          </p:nvSpPr>
          <p:spPr>
            <a:xfrm>
              <a:off x="1519911" y="2739383"/>
              <a:ext cx="576000" cy="57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1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F74194C6-7F84-F748-83FC-837F89269F68}"/>
                </a:ext>
              </a:extLst>
            </p:cNvPr>
            <p:cNvSpPr/>
            <p:nvPr/>
          </p:nvSpPr>
          <p:spPr>
            <a:xfrm>
              <a:off x="3823404" y="1289219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7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DAE6002F-DABF-0DB3-79A2-348C7928ADA3}"/>
                </a:ext>
              </a:extLst>
            </p:cNvPr>
            <p:cNvSpPr txBox="1"/>
            <p:nvPr/>
          </p:nvSpPr>
          <p:spPr>
            <a:xfrm>
              <a:off x="4460862" y="3740077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4400" b="1"/>
              </a:lvl1pPr>
            </a:lstStyle>
            <a:p>
              <a:r>
                <a:rPr lang="en-US" altLang="zh-CN"/>
                <a:t>*</a:t>
              </a:r>
              <a:endParaRPr lang="zh-CN" altLang="en-US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798114F7-2628-0D7A-22FE-E7C18CC2E07E}"/>
                </a:ext>
              </a:extLst>
            </p:cNvPr>
            <p:cNvSpPr/>
            <p:nvPr/>
          </p:nvSpPr>
          <p:spPr>
            <a:xfrm>
              <a:off x="2050940" y="4255514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6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CF291A23-EFD2-962C-1F5A-95483A8A04DF}"/>
                </a:ext>
              </a:extLst>
            </p:cNvPr>
            <p:cNvSpPr/>
            <p:nvPr/>
          </p:nvSpPr>
          <p:spPr>
            <a:xfrm>
              <a:off x="3346263" y="2745940"/>
              <a:ext cx="576000" cy="57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5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ECD4A130-35AB-49C5-3245-6EF3DF08A421}"/>
                </a:ext>
              </a:extLst>
            </p:cNvPr>
            <p:cNvSpPr/>
            <p:nvPr/>
          </p:nvSpPr>
          <p:spPr>
            <a:xfrm>
              <a:off x="2916802" y="3849759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8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3A3D93BC-EF58-14FC-9098-43BDCC0CBDDF}"/>
                </a:ext>
              </a:extLst>
            </p:cNvPr>
            <p:cNvSpPr/>
            <p:nvPr/>
          </p:nvSpPr>
          <p:spPr>
            <a:xfrm>
              <a:off x="4212331" y="3086087"/>
              <a:ext cx="576000" cy="57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a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78DB0DB8-B23E-8847-5AD0-386C0E390467}"/>
                </a:ext>
              </a:extLst>
            </p:cNvPr>
            <p:cNvSpPr/>
            <p:nvPr/>
          </p:nvSpPr>
          <p:spPr>
            <a:xfrm>
              <a:off x="4145539" y="2051613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tx1"/>
                  </a:solidFill>
                </a:rPr>
                <a:t>b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cxnSp>
          <p:nvCxnSpPr>
            <p:cNvPr id="150" name="连接符: 曲线 149">
              <a:extLst>
                <a:ext uri="{FF2B5EF4-FFF2-40B4-BE49-F238E27FC236}">
                  <a16:creationId xmlns:a16="http://schemas.microsoft.com/office/drawing/2014/main" id="{36E99103-E633-BB72-571F-3AAE5E2DF2AE}"/>
                </a:ext>
              </a:extLst>
            </p:cNvPr>
            <p:cNvCxnSpPr>
              <a:cxnSpLocks/>
              <a:stCxn id="151" idx="2"/>
              <a:endCxn id="142" idx="0"/>
            </p:cNvCxnSpPr>
            <p:nvPr/>
          </p:nvCxnSpPr>
          <p:spPr>
            <a:xfrm rot="16200000" flipH="1">
              <a:off x="1572184" y="2503656"/>
              <a:ext cx="316646" cy="154808"/>
            </a:xfrm>
            <a:prstGeom prst="curvedConnector3">
              <a:avLst>
                <a:gd name="adj1" fmla="val 56016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文本框 150">
              <a:extLst>
                <a:ext uri="{FF2B5EF4-FFF2-40B4-BE49-F238E27FC236}">
                  <a16:creationId xmlns:a16="http://schemas.microsoft.com/office/drawing/2014/main" id="{9D90D563-6BB8-92C1-AC15-2AB808F7D24F}"/>
                </a:ext>
              </a:extLst>
            </p:cNvPr>
            <p:cNvSpPr txBox="1"/>
            <p:nvPr/>
          </p:nvSpPr>
          <p:spPr>
            <a:xfrm>
              <a:off x="1266779" y="1991850"/>
              <a:ext cx="772647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/>
                <a:t>entry</a:t>
              </a:r>
              <a:endParaRPr lang="zh-CN" altLang="en-US" sz="2800"/>
            </a:p>
          </p:txBody>
        </p:sp>
        <p:sp>
          <p:nvSpPr>
            <p:cNvPr id="152" name="矩形: 圆角 151">
              <a:extLst>
                <a:ext uri="{FF2B5EF4-FFF2-40B4-BE49-F238E27FC236}">
                  <a16:creationId xmlns:a16="http://schemas.microsoft.com/office/drawing/2014/main" id="{725149CB-F386-CCD7-5AAC-0655D2B04579}"/>
                </a:ext>
              </a:extLst>
            </p:cNvPr>
            <p:cNvSpPr/>
            <p:nvPr/>
          </p:nvSpPr>
          <p:spPr>
            <a:xfrm>
              <a:off x="1027654" y="939800"/>
              <a:ext cx="3746500" cy="3903655"/>
            </a:xfrm>
            <a:prstGeom prst="roundRect">
              <a:avLst>
                <a:gd name="adj" fmla="val 10988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CN" sz="3200" b="1">
                  <a:solidFill>
                    <a:schemeClr val="tx1"/>
                  </a:solidFill>
                </a:rPr>
                <a:t>Best-First</a:t>
              </a:r>
              <a:endParaRPr lang="zh-CN" altLang="en-US" sz="3200" b="1">
                <a:solidFill>
                  <a:schemeClr val="tx1"/>
                </a:solidFill>
              </a:endParaRPr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B67ABDE2-B971-AEBD-E5D7-8F2E96CA3174}"/>
                </a:ext>
              </a:extLst>
            </p:cNvPr>
            <p:cNvCxnSpPr>
              <a:cxnSpLocks/>
              <a:stCxn id="131" idx="2"/>
              <a:endCxn id="147" idx="6"/>
            </p:cNvCxnSpPr>
            <p:nvPr/>
          </p:nvCxnSpPr>
          <p:spPr>
            <a:xfrm flipH="1" flipV="1">
              <a:off x="3492802" y="4137759"/>
              <a:ext cx="286495" cy="55346"/>
            </a:xfrm>
            <a:prstGeom prst="line">
              <a:avLst/>
            </a:prstGeom>
            <a:ln w="1143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9B2CC0E3-62F8-CC87-543C-4B1D7F9258E9}"/>
                </a:ext>
              </a:extLst>
            </p:cNvPr>
            <p:cNvCxnSpPr>
              <a:cxnSpLocks/>
              <a:stCxn id="145" idx="6"/>
              <a:endCxn id="147" idx="3"/>
            </p:cNvCxnSpPr>
            <p:nvPr/>
          </p:nvCxnSpPr>
          <p:spPr>
            <a:xfrm flipV="1">
              <a:off x="2626940" y="4341406"/>
              <a:ext cx="374215" cy="202108"/>
            </a:xfrm>
            <a:prstGeom prst="line">
              <a:avLst/>
            </a:prstGeom>
            <a:ln w="1143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60C50A64-FF04-23A2-6762-B40A3B23EE07}"/>
                </a:ext>
              </a:extLst>
            </p:cNvPr>
            <p:cNvCxnSpPr>
              <a:cxnSpLocks/>
              <a:stCxn id="145" idx="0"/>
              <a:endCxn id="138" idx="3"/>
            </p:cNvCxnSpPr>
            <p:nvPr/>
          </p:nvCxnSpPr>
          <p:spPr>
            <a:xfrm flipV="1">
              <a:off x="2338940" y="3237587"/>
              <a:ext cx="207915" cy="1017927"/>
            </a:xfrm>
            <a:prstGeom prst="line">
              <a:avLst/>
            </a:prstGeom>
            <a:ln w="1143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53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/>
              <a:t>PipeSearch</a:t>
            </a:r>
            <a:r>
              <a:rPr lang="en-US" altLang="zh-CN"/>
              <a:t> is fast, but…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6F482A3-ED83-6E43-D593-944699C25BFA}"/>
              </a:ext>
            </a:extLst>
          </p:cNvPr>
          <p:cNvSpPr txBox="1"/>
          <p:nvPr/>
        </p:nvSpPr>
        <p:spPr>
          <a:xfrm>
            <a:off x="0" y="1216758"/>
            <a:ext cx="12161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1"/>
              <a:t>How wide the I/O pipeline should be?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2381296-E798-2380-3B09-4E87D10D6A1D}"/>
              </a:ext>
            </a:extLst>
          </p:cNvPr>
          <p:cNvSpPr txBox="1"/>
          <p:nvPr/>
        </p:nvSpPr>
        <p:spPr>
          <a:xfrm>
            <a:off x="6566" y="2326040"/>
            <a:ext cx="2133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/>
              <a:t>Wide</a:t>
            </a:r>
          </a:p>
          <a:p>
            <a:pPr algn="ctr"/>
            <a:r>
              <a:rPr lang="en-US" altLang="zh-CN" sz="4000"/>
              <a:t>pipeline</a:t>
            </a: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CA70572C-662E-CFCB-D77D-7F3D623015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867" t="14475" r="6818" b="11043"/>
          <a:stretch/>
        </p:blipFill>
        <p:spPr>
          <a:xfrm>
            <a:off x="2140166" y="2235488"/>
            <a:ext cx="690563" cy="633493"/>
          </a:xfrm>
          <a:prstGeom prst="rect">
            <a:avLst/>
          </a:prstGeom>
          <a:noFill/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ACED64C8-0B46-B994-C2FF-CBA54D8A80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8389" t="12956" r="14568" b="14239"/>
          <a:stretch/>
        </p:blipFill>
        <p:spPr>
          <a:xfrm>
            <a:off x="2140165" y="3088481"/>
            <a:ext cx="690563" cy="68103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2C3DABC-307F-C32F-5DEE-4233D88286FF}"/>
              </a:ext>
            </a:extLst>
          </p:cNvPr>
          <p:cNvSpPr txBox="1"/>
          <p:nvPr/>
        </p:nvSpPr>
        <p:spPr>
          <a:xfrm>
            <a:off x="2938881" y="3059594"/>
            <a:ext cx="8976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/>
              <a:t>Speculative reads, </a:t>
            </a:r>
            <a:r>
              <a:rPr lang="en-US" altLang="zh-CN" sz="4000" b="1">
                <a:solidFill>
                  <a:srgbClr val="C00000"/>
                </a:solidFill>
              </a:rPr>
              <a:t>lower throughput 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C756419-B0AE-CC05-1B28-1C31B156BC1D}"/>
              </a:ext>
            </a:extLst>
          </p:cNvPr>
          <p:cNvSpPr txBox="1"/>
          <p:nvPr/>
        </p:nvSpPr>
        <p:spPr>
          <a:xfrm>
            <a:off x="2938881" y="2218148"/>
            <a:ext cx="8976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/>
              <a:t>Parallel reads, </a:t>
            </a:r>
            <a:r>
              <a:rPr lang="en-US" altLang="zh-CN" sz="4000" b="1">
                <a:solidFill>
                  <a:srgbClr val="9D92BC"/>
                </a:solidFill>
              </a:rPr>
              <a:t>lower latency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63EE8B1-4119-A941-9D28-57E370A35D4F}"/>
              </a:ext>
            </a:extLst>
          </p:cNvPr>
          <p:cNvSpPr txBox="1"/>
          <p:nvPr/>
        </p:nvSpPr>
        <p:spPr>
          <a:xfrm>
            <a:off x="6566" y="4775474"/>
            <a:ext cx="2133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/>
              <a:t>Narrow</a:t>
            </a:r>
          </a:p>
          <a:p>
            <a:pPr algn="ctr"/>
            <a:r>
              <a:rPr lang="en-US" altLang="zh-CN" sz="4000"/>
              <a:t>pipeline</a:t>
            </a:r>
          </a:p>
        </p:txBody>
      </p:sp>
      <p:pic>
        <p:nvPicPr>
          <p:cNvPr id="45" name="图片 10">
            <a:extLst>
              <a:ext uri="{FF2B5EF4-FFF2-40B4-BE49-F238E27FC236}">
                <a16:creationId xmlns:a16="http://schemas.microsoft.com/office/drawing/2014/main" id="{B65839C6-60B4-FD54-46BE-9FB2082A9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867" t="14475" r="6818" b="11043"/>
          <a:stretch/>
        </p:blipFill>
        <p:spPr>
          <a:xfrm>
            <a:off x="2140166" y="4684922"/>
            <a:ext cx="690563" cy="633493"/>
          </a:xfrm>
          <a:prstGeom prst="rect">
            <a:avLst/>
          </a:prstGeom>
          <a:noFill/>
        </p:spPr>
      </p:pic>
      <p:pic>
        <p:nvPicPr>
          <p:cNvPr id="46" name="图片 12">
            <a:extLst>
              <a:ext uri="{FF2B5EF4-FFF2-40B4-BE49-F238E27FC236}">
                <a16:creationId xmlns:a16="http://schemas.microsoft.com/office/drawing/2014/main" id="{424DA445-690E-BCF0-E91C-809CB1A692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8389" t="12956" r="14568" b="14239"/>
          <a:stretch/>
        </p:blipFill>
        <p:spPr>
          <a:xfrm>
            <a:off x="2140165" y="5537915"/>
            <a:ext cx="690563" cy="681037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58A7C986-5202-7730-B3ED-B090483924E2}"/>
              </a:ext>
            </a:extLst>
          </p:cNvPr>
          <p:cNvSpPr txBox="1"/>
          <p:nvPr/>
        </p:nvSpPr>
        <p:spPr>
          <a:xfrm>
            <a:off x="2938881" y="5509028"/>
            <a:ext cx="8976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/>
              <a:t>Sequential reads, </a:t>
            </a:r>
            <a:r>
              <a:rPr lang="en-US" altLang="zh-CN" sz="4000" b="1">
                <a:solidFill>
                  <a:srgbClr val="C00000"/>
                </a:solidFill>
              </a:rPr>
              <a:t>higher latency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A095A1F-AC75-F455-8F3F-3E5241123656}"/>
              </a:ext>
            </a:extLst>
          </p:cNvPr>
          <p:cNvSpPr txBox="1"/>
          <p:nvPr/>
        </p:nvSpPr>
        <p:spPr>
          <a:xfrm>
            <a:off x="2938881" y="4667582"/>
            <a:ext cx="8976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/>
              <a:t>Best-first reads, </a:t>
            </a:r>
            <a:r>
              <a:rPr lang="en-US" altLang="zh-CN" sz="4000" b="1">
                <a:solidFill>
                  <a:srgbClr val="9D92BC"/>
                </a:solidFill>
              </a:rPr>
              <a:t>higher throughput</a:t>
            </a:r>
          </a:p>
        </p:txBody>
      </p:sp>
    </p:spTree>
    <p:extLst>
      <p:ext uri="{BB962C8B-B14F-4D97-AF65-F5344CB8AC3E}">
        <p14:creationId xmlns:p14="http://schemas.microsoft.com/office/powerpoint/2010/main" val="21364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Increasingly Speculative as the Search Progresses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A32C72C-39DB-AB74-2F27-2CEB58CDA17A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900ECE85-0842-B4A4-E286-6923EB0A2016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F666599-2C39-EB27-7D6A-C192FA863DCC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0C096D49-401E-58F6-14E4-6800DA800AF4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33D05DE6-9974-F8D0-D0AE-31BA29B20411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293F9D66-813A-A7F3-DEFD-527664E8960C}"/>
              </a:ext>
            </a:extLst>
          </p:cNvPr>
          <p:cNvSpPr txBox="1"/>
          <p:nvPr/>
        </p:nvSpPr>
        <p:spPr>
          <a:xfrm>
            <a:off x="384999" y="1325563"/>
            <a:ext cx="659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The search is divided into two phases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03ED7310-EC84-3B39-AA75-CE0E0880C53E}"/>
              </a:ext>
            </a:extLst>
          </p:cNvPr>
          <p:cNvSpPr txBox="1"/>
          <p:nvPr/>
        </p:nvSpPr>
        <p:spPr>
          <a:xfrm>
            <a:off x="439869" y="2073528"/>
            <a:ext cx="6425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+mj-lt"/>
              </a:rPr>
              <a:t>Approach phase</a:t>
            </a:r>
            <a:r>
              <a:rPr lang="en-US" altLang="zh-CN" sz="3200">
                <a:latin typeface="+mj-lt"/>
              </a:rPr>
              <a:t>: approaching the target vector      from the entry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i="1"/>
              <a:t>Less</a:t>
            </a:r>
            <a:r>
              <a:rPr lang="en-US" altLang="zh-CN" sz="3200"/>
              <a:t> useful but unvisited vectors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/>
              <a:t>Speculative leads to </a:t>
            </a:r>
            <a:r>
              <a:rPr lang="en-US" altLang="zh-CN" sz="3200" b="1" i="1"/>
              <a:t>wastes</a:t>
            </a: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12FAE36A-AF04-BC61-A1E4-BB79292F251E}"/>
              </a:ext>
            </a:extLst>
          </p:cNvPr>
          <p:cNvSpPr/>
          <p:nvPr/>
        </p:nvSpPr>
        <p:spPr>
          <a:xfrm>
            <a:off x="7607588" y="1526828"/>
            <a:ext cx="360000" cy="36000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CB77EAFE-360F-0894-131D-D6D028384841}"/>
              </a:ext>
            </a:extLst>
          </p:cNvPr>
          <p:cNvSpPr txBox="1"/>
          <p:nvPr/>
        </p:nvSpPr>
        <p:spPr>
          <a:xfrm>
            <a:off x="8015434" y="1476167"/>
            <a:ext cx="320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K nearest vectors</a:t>
            </a:r>
            <a:endParaRPr lang="zh-CN" altLang="en-US" sz="2400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65812C47-437F-4F21-BB86-7743FF02E826}"/>
              </a:ext>
            </a:extLst>
          </p:cNvPr>
          <p:cNvSpPr txBox="1"/>
          <p:nvPr/>
        </p:nvSpPr>
        <p:spPr>
          <a:xfrm>
            <a:off x="2766831" y="2641420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65CFCC4-2163-A7FC-BD2A-60D6F24957AB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8D24713-3E5A-28FE-8A10-791DA311E604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91F261-C03F-65F4-6CDB-4A44D14F8B73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D6F34C5-49BB-5A5D-9125-E18C969B7604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1D1AD49-6444-9F74-946C-623E410729BD}"/>
              </a:ext>
            </a:extLst>
          </p:cNvPr>
          <p:cNvCxnSpPr>
            <a:cxnSpLocks/>
            <a:stCxn id="2" idx="3"/>
            <a:endCxn id="122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1E85D849-436A-7D2C-48F0-E0B4BD401232}"/>
              </a:ext>
            </a:extLst>
          </p:cNvPr>
          <p:cNvCxnSpPr>
            <a:cxnSpLocks/>
            <a:stCxn id="121" idx="0"/>
            <a:endCxn id="122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79C4ECC-F45E-14C6-7041-AC8E9CA538FA}"/>
              </a:ext>
            </a:extLst>
          </p:cNvPr>
          <p:cNvCxnSpPr>
            <a:cxnSpLocks/>
            <a:stCxn id="121" idx="5"/>
            <a:endCxn id="101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E55C6687-6FFD-B3CB-D581-969ACA73F676}"/>
              </a:ext>
            </a:extLst>
          </p:cNvPr>
          <p:cNvCxnSpPr>
            <a:cxnSpLocks/>
            <a:stCxn id="121" idx="6"/>
            <a:endCxn id="15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3C49794-C77F-2033-8884-28EB88A48440}"/>
              </a:ext>
            </a:extLst>
          </p:cNvPr>
          <p:cNvCxnSpPr>
            <a:cxnSpLocks/>
            <a:stCxn id="23" idx="1"/>
            <a:endCxn id="102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E0DD5901-4889-C1F4-CE0E-BC301E1A710E}"/>
              </a:ext>
            </a:extLst>
          </p:cNvPr>
          <p:cNvCxnSpPr>
            <a:cxnSpLocks/>
            <a:stCxn id="102" idx="2"/>
            <a:endCxn id="120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CB9EAA7-28A0-9F68-BE88-1CA43A1A8823}"/>
              </a:ext>
            </a:extLst>
          </p:cNvPr>
          <p:cNvCxnSpPr>
            <a:cxnSpLocks/>
            <a:stCxn id="121" idx="1"/>
            <a:endCxn id="119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AD2BA506-CCB9-9EAB-3D3A-C5615A6E42D9}"/>
              </a:ext>
            </a:extLst>
          </p:cNvPr>
          <p:cNvCxnSpPr>
            <a:cxnSpLocks/>
            <a:stCxn id="121" idx="3"/>
            <a:endCxn id="102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5EEBA8CF-88F3-59D1-53E7-D2B174BF495B}"/>
              </a:ext>
            </a:extLst>
          </p:cNvPr>
          <p:cNvCxnSpPr>
            <a:cxnSpLocks/>
            <a:stCxn id="116" idx="4"/>
            <a:endCxn id="122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199D62F3-906B-BCDA-8775-CCBBD90FC825}"/>
              </a:ext>
            </a:extLst>
          </p:cNvPr>
          <p:cNvCxnSpPr>
            <a:cxnSpLocks/>
            <a:stCxn id="102" idx="3"/>
            <a:endCxn id="19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491F4C7B-9AEB-29A9-245A-73D21A667C3E}"/>
              </a:ext>
            </a:extLst>
          </p:cNvPr>
          <p:cNvCxnSpPr>
            <a:cxnSpLocks/>
            <a:stCxn id="118" idx="6"/>
            <a:endCxn id="120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8C0A1857-FFBC-92AD-3E45-DC3D57470E8A}"/>
              </a:ext>
            </a:extLst>
          </p:cNvPr>
          <p:cNvCxnSpPr>
            <a:cxnSpLocks/>
            <a:stCxn id="19" idx="1"/>
            <a:endCxn id="120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ADAB97E1-24EF-AC91-F869-F481312AFB43}"/>
              </a:ext>
            </a:extLst>
          </p:cNvPr>
          <p:cNvCxnSpPr>
            <a:cxnSpLocks/>
            <a:stCxn id="118" idx="2"/>
            <a:endCxn id="111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>
            <a:extLst>
              <a:ext uri="{FF2B5EF4-FFF2-40B4-BE49-F238E27FC236}">
                <a16:creationId xmlns:a16="http://schemas.microsoft.com/office/drawing/2014/main" id="{9447FD75-CDB1-FF18-77F3-F8E35ECBDDCE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FC62171A-C27D-5D77-409D-D972C8F9E133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9FC4B800-1A11-383E-34E6-80159C5152D0}"/>
              </a:ext>
            </a:extLst>
          </p:cNvPr>
          <p:cNvCxnSpPr>
            <a:cxnSpLocks/>
            <a:stCxn id="120" idx="0"/>
            <a:endCxn id="119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636FD6C8-6908-3B60-6B34-0BA0FA8A197D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A2487B84-F854-6232-EAD2-78FDB6A56970}"/>
              </a:ext>
            </a:extLst>
          </p:cNvPr>
          <p:cNvCxnSpPr>
            <a:cxnSpLocks/>
            <a:stCxn id="119" idx="2"/>
            <a:endCxn id="109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F9E63BEE-875A-8849-4C77-447188D5D990}"/>
              </a:ext>
            </a:extLst>
          </p:cNvPr>
          <p:cNvCxnSpPr>
            <a:cxnSpLocks/>
            <a:stCxn id="116" idx="3"/>
            <a:endCxn id="110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0C5AB288-0FC2-38B7-44C0-CBD4CC2790CB}"/>
              </a:ext>
            </a:extLst>
          </p:cNvPr>
          <p:cNvCxnSpPr>
            <a:cxnSpLocks/>
            <a:stCxn id="116" idx="3"/>
            <a:endCxn id="109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1918A18C-C9D5-D8E1-C6B4-2C9E38887A66}"/>
              </a:ext>
            </a:extLst>
          </p:cNvPr>
          <p:cNvCxnSpPr>
            <a:cxnSpLocks/>
            <a:stCxn id="118" idx="0"/>
            <a:endCxn id="109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>
            <a:extLst>
              <a:ext uri="{FF2B5EF4-FFF2-40B4-BE49-F238E27FC236}">
                <a16:creationId xmlns:a16="http://schemas.microsoft.com/office/drawing/2014/main" id="{B84FF4CB-1C51-A437-826A-E5973177D1AC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F5B756BF-15A1-1948-7D5D-D1FC00D4F008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DFE2AC5B-2AC0-9F22-FD30-7BABFC68017C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F62B86C6-D93F-2C76-4CFB-72AAE63982AC}"/>
              </a:ext>
            </a:extLst>
          </p:cNvPr>
          <p:cNvCxnSpPr>
            <a:cxnSpLocks/>
            <a:stCxn id="115" idx="6"/>
            <a:endCxn id="109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!!1">
            <a:extLst>
              <a:ext uri="{FF2B5EF4-FFF2-40B4-BE49-F238E27FC236}">
                <a16:creationId xmlns:a16="http://schemas.microsoft.com/office/drawing/2014/main" id="{284C3F16-37D1-BBD8-24E0-5D91BF35E720}"/>
              </a:ext>
            </a:extLst>
          </p:cNvPr>
          <p:cNvCxnSpPr>
            <a:cxnSpLocks/>
            <a:stCxn id="110" idx="3"/>
            <a:endCxn id="115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!!2">
            <a:extLst>
              <a:ext uri="{FF2B5EF4-FFF2-40B4-BE49-F238E27FC236}">
                <a16:creationId xmlns:a16="http://schemas.microsoft.com/office/drawing/2014/main" id="{78E84641-57D0-FF5F-E3ED-764E44C32DB2}"/>
              </a:ext>
            </a:extLst>
          </p:cNvPr>
          <p:cNvCxnSpPr>
            <a:cxnSpLocks/>
            <a:stCxn id="111" idx="0"/>
            <a:endCxn id="115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椭圆 114">
            <a:extLst>
              <a:ext uri="{FF2B5EF4-FFF2-40B4-BE49-F238E27FC236}">
                <a16:creationId xmlns:a16="http://schemas.microsoft.com/office/drawing/2014/main" id="{0304C82A-E6C8-F109-2F94-2A45E692A5C8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1D9729FD-A566-7C2D-E848-F828B7B85065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2D0A1DE7-B854-E395-FA85-426C2D501ADB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CD8C5181-0973-1C0E-98DB-4196916D1FCD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5D34FC3F-1EAB-44DA-9C86-6B2D0F94FCE3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5A4ACE16-2E8B-DDB5-7F0B-BB40077BC4AA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F1AD84F4-E88B-5CF5-036D-4EB42889DF58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0A5DF637-6831-33E9-EFB3-26D997DF491F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23" name="连接符: 曲线 122">
            <a:extLst>
              <a:ext uri="{FF2B5EF4-FFF2-40B4-BE49-F238E27FC236}">
                <a16:creationId xmlns:a16="http://schemas.microsoft.com/office/drawing/2014/main" id="{47CF12E6-FF95-1E0C-2F9E-65F581162625}"/>
              </a:ext>
            </a:extLst>
          </p:cNvPr>
          <p:cNvCxnSpPr>
            <a:cxnSpLocks/>
            <a:stCxn id="124" idx="2"/>
            <a:endCxn id="115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文本框 123">
            <a:extLst>
              <a:ext uri="{FF2B5EF4-FFF2-40B4-BE49-F238E27FC236}">
                <a16:creationId xmlns:a16="http://schemas.microsoft.com/office/drawing/2014/main" id="{7F5B4434-EB7B-1CAD-909C-623E7A8E8513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B668B773-01CB-1D3E-C919-6B05493E8119}"/>
              </a:ext>
            </a:extLst>
          </p:cNvPr>
          <p:cNvSpPr/>
          <p:nvPr/>
        </p:nvSpPr>
        <p:spPr>
          <a:xfrm>
            <a:off x="8757474" y="3473014"/>
            <a:ext cx="3600000" cy="360000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6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Increasingly Speculative as the Search Progresses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A32C72C-39DB-AB74-2F27-2CEB58CDA17A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293F9D66-813A-A7F3-DEFD-527664E8960C}"/>
              </a:ext>
            </a:extLst>
          </p:cNvPr>
          <p:cNvSpPr txBox="1"/>
          <p:nvPr/>
        </p:nvSpPr>
        <p:spPr>
          <a:xfrm>
            <a:off x="384999" y="1325563"/>
            <a:ext cx="659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/>
              <a:t>The search is divided into two phases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03ED7310-EC84-3B39-AA75-CE0E0880C53E}"/>
              </a:ext>
            </a:extLst>
          </p:cNvPr>
          <p:cNvSpPr txBox="1"/>
          <p:nvPr/>
        </p:nvSpPr>
        <p:spPr>
          <a:xfrm>
            <a:off x="439869" y="2073528"/>
            <a:ext cx="6425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+mj-lt"/>
              </a:rPr>
              <a:t>Approach phase</a:t>
            </a:r>
            <a:r>
              <a:rPr lang="en-US" altLang="zh-CN" sz="3200">
                <a:latin typeface="+mj-lt"/>
              </a:rPr>
              <a:t>: approaching the target vector      from the entry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i="1"/>
              <a:t>Less</a:t>
            </a:r>
            <a:r>
              <a:rPr lang="en-US" altLang="zh-CN" sz="3200"/>
              <a:t> useful but unvisited vectors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/>
              <a:t>Speculative leads to </a:t>
            </a:r>
            <a:r>
              <a:rPr lang="en-US" altLang="zh-CN" sz="3200" b="1" i="1"/>
              <a:t>wastes</a:t>
            </a: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12FAE36A-AF04-BC61-A1E4-BB79292F251E}"/>
              </a:ext>
            </a:extLst>
          </p:cNvPr>
          <p:cNvSpPr/>
          <p:nvPr/>
        </p:nvSpPr>
        <p:spPr>
          <a:xfrm>
            <a:off x="7607588" y="1526828"/>
            <a:ext cx="360000" cy="36000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CB77EAFE-360F-0894-131D-D6D028384841}"/>
              </a:ext>
            </a:extLst>
          </p:cNvPr>
          <p:cNvSpPr txBox="1"/>
          <p:nvPr/>
        </p:nvSpPr>
        <p:spPr>
          <a:xfrm>
            <a:off x="8015434" y="1476167"/>
            <a:ext cx="320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K nearest vectors</a:t>
            </a:r>
            <a:endParaRPr lang="zh-CN" altLang="en-US" sz="2400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65812C47-437F-4F21-BB86-7743FF02E826}"/>
              </a:ext>
            </a:extLst>
          </p:cNvPr>
          <p:cNvSpPr txBox="1"/>
          <p:nvPr/>
        </p:nvSpPr>
        <p:spPr>
          <a:xfrm>
            <a:off x="2766831" y="2641420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098DC9D9-AC05-90D5-C9A9-79844367190B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c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51354D88-E26F-62B8-6B96-25DE2474FBE5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h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0AE1CBBB-7D10-2191-DD2D-367B278D2763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g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99C09810-C77F-D525-01A9-9F70580AAB7E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56333DC9-5B1A-67AA-7231-B6CCC4B0AF79}"/>
              </a:ext>
            </a:extLst>
          </p:cNvPr>
          <p:cNvCxnSpPr>
            <a:cxnSpLocks/>
            <a:stCxn id="156" idx="3"/>
            <a:endCxn id="221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F7EB4DE0-E093-EC10-5B59-1207CFCE03E5}"/>
              </a:ext>
            </a:extLst>
          </p:cNvPr>
          <p:cNvCxnSpPr>
            <a:cxnSpLocks/>
            <a:stCxn id="220" idx="0"/>
            <a:endCxn id="221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374D97F9-719F-3B22-DFB0-E6C152041BFE}"/>
              </a:ext>
            </a:extLst>
          </p:cNvPr>
          <p:cNvCxnSpPr>
            <a:cxnSpLocks/>
            <a:stCxn id="220" idx="5"/>
            <a:endCxn id="195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089AC1C1-998E-8F25-C651-80E86C1B7A3D}"/>
              </a:ext>
            </a:extLst>
          </p:cNvPr>
          <p:cNvCxnSpPr>
            <a:cxnSpLocks/>
            <a:stCxn id="220" idx="6"/>
            <a:endCxn id="157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C35CF233-D509-6BBE-383D-9FE0BF58F99C}"/>
              </a:ext>
            </a:extLst>
          </p:cNvPr>
          <p:cNvCxnSpPr>
            <a:cxnSpLocks/>
            <a:stCxn id="164" idx="1"/>
            <a:endCxn id="196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E889E887-6DB1-BF8F-2537-A7F65CFD3227}"/>
              </a:ext>
            </a:extLst>
          </p:cNvPr>
          <p:cNvCxnSpPr>
            <a:cxnSpLocks/>
            <a:stCxn id="196" idx="2"/>
            <a:endCxn id="219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FCFC35FF-47B4-F510-B822-D3ECE0ADDCE0}"/>
              </a:ext>
            </a:extLst>
          </p:cNvPr>
          <p:cNvCxnSpPr>
            <a:cxnSpLocks/>
            <a:stCxn id="220" idx="1"/>
            <a:endCxn id="218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622C807A-906B-F3D3-D1CA-6FB752C21DB0}"/>
              </a:ext>
            </a:extLst>
          </p:cNvPr>
          <p:cNvCxnSpPr>
            <a:cxnSpLocks/>
            <a:stCxn id="220" idx="3"/>
            <a:endCxn id="196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AB59BF94-D9D0-58EA-6B1C-56E7A070BE2E}"/>
              </a:ext>
            </a:extLst>
          </p:cNvPr>
          <p:cNvCxnSpPr>
            <a:cxnSpLocks/>
            <a:stCxn id="215" idx="4"/>
            <a:endCxn id="221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4CF7DAE5-4DE3-5047-8152-37FED7D2CC32}"/>
              </a:ext>
            </a:extLst>
          </p:cNvPr>
          <p:cNvCxnSpPr>
            <a:cxnSpLocks/>
            <a:stCxn id="196" idx="3"/>
            <a:endCxn id="159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732F1BB8-9AB9-FA26-00B8-1AABF3CB7CE4}"/>
              </a:ext>
            </a:extLst>
          </p:cNvPr>
          <p:cNvCxnSpPr>
            <a:cxnSpLocks/>
            <a:stCxn id="217" idx="6"/>
            <a:endCxn id="219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C460F9F8-D70F-B0E1-BAEB-7ECF81915972}"/>
              </a:ext>
            </a:extLst>
          </p:cNvPr>
          <p:cNvCxnSpPr>
            <a:cxnSpLocks/>
            <a:stCxn id="159" idx="1"/>
            <a:endCxn id="219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2062D474-7642-E6EF-28E0-1FD138DB4577}"/>
              </a:ext>
            </a:extLst>
          </p:cNvPr>
          <p:cNvCxnSpPr>
            <a:cxnSpLocks/>
            <a:stCxn id="217" idx="2"/>
            <a:endCxn id="208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椭圆 194">
            <a:extLst>
              <a:ext uri="{FF2B5EF4-FFF2-40B4-BE49-F238E27FC236}">
                <a16:creationId xmlns:a16="http://schemas.microsoft.com/office/drawing/2014/main" id="{C5B4D20C-0098-B950-0750-4F7BA3B0EAED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96" name="椭圆 195">
            <a:extLst>
              <a:ext uri="{FF2B5EF4-FFF2-40B4-BE49-F238E27FC236}">
                <a16:creationId xmlns:a16="http://schemas.microsoft.com/office/drawing/2014/main" id="{1EBA2D35-AE49-8851-8B41-ABE5B744AA14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f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20264206-93FF-D7AB-D506-0F1C52799CA5}"/>
              </a:ext>
            </a:extLst>
          </p:cNvPr>
          <p:cNvCxnSpPr>
            <a:cxnSpLocks/>
            <a:stCxn id="219" idx="0"/>
            <a:endCxn id="218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52289554-2082-80AC-9337-FD7F85695098}"/>
              </a:ext>
            </a:extLst>
          </p:cNvPr>
          <p:cNvCxnSpPr>
            <a:cxnSpLocks/>
            <a:stCxn id="218" idx="7"/>
            <a:endCxn id="221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411E97EF-0B75-2ADE-549B-E153C1DA3888}"/>
              </a:ext>
            </a:extLst>
          </p:cNvPr>
          <p:cNvCxnSpPr>
            <a:cxnSpLocks/>
            <a:stCxn id="218" idx="2"/>
            <a:endCxn id="206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连接符 202">
            <a:extLst>
              <a:ext uri="{FF2B5EF4-FFF2-40B4-BE49-F238E27FC236}">
                <a16:creationId xmlns:a16="http://schemas.microsoft.com/office/drawing/2014/main" id="{8ADC2831-7D98-7DEC-82A2-4BC3611CB380}"/>
              </a:ext>
            </a:extLst>
          </p:cNvPr>
          <p:cNvCxnSpPr>
            <a:cxnSpLocks/>
            <a:stCxn id="215" idx="3"/>
            <a:endCxn id="207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连接符 203">
            <a:extLst>
              <a:ext uri="{FF2B5EF4-FFF2-40B4-BE49-F238E27FC236}">
                <a16:creationId xmlns:a16="http://schemas.microsoft.com/office/drawing/2014/main" id="{DDCD5813-B186-A38C-B2BA-43598B3B3E94}"/>
              </a:ext>
            </a:extLst>
          </p:cNvPr>
          <p:cNvCxnSpPr>
            <a:cxnSpLocks/>
            <a:stCxn id="215" idx="3"/>
            <a:endCxn id="206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204">
            <a:extLst>
              <a:ext uri="{FF2B5EF4-FFF2-40B4-BE49-F238E27FC236}">
                <a16:creationId xmlns:a16="http://schemas.microsoft.com/office/drawing/2014/main" id="{743E8AD7-BDAB-50B1-C27B-F8996EBEEE17}"/>
              </a:ext>
            </a:extLst>
          </p:cNvPr>
          <p:cNvCxnSpPr>
            <a:cxnSpLocks/>
            <a:stCxn id="217" idx="0"/>
            <a:endCxn id="206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椭圆 205">
            <a:extLst>
              <a:ext uri="{FF2B5EF4-FFF2-40B4-BE49-F238E27FC236}">
                <a16:creationId xmlns:a16="http://schemas.microsoft.com/office/drawing/2014/main" id="{7B0C6153-26E3-EF00-F889-526FB49B546D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3DF21D3F-C9DB-F12C-9C60-353C2C49A391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4116334E-E967-3ED1-4CA1-292434FD2B33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4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cxnSp>
        <p:nvCxnSpPr>
          <p:cNvPr id="209" name="直接连接符 208">
            <a:extLst>
              <a:ext uri="{FF2B5EF4-FFF2-40B4-BE49-F238E27FC236}">
                <a16:creationId xmlns:a16="http://schemas.microsoft.com/office/drawing/2014/main" id="{21C07A71-5B3A-2C5E-7581-F6711107BB50}"/>
              </a:ext>
            </a:extLst>
          </p:cNvPr>
          <p:cNvCxnSpPr>
            <a:cxnSpLocks/>
            <a:stCxn id="129" idx="6"/>
            <a:endCxn id="206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!!1">
            <a:extLst>
              <a:ext uri="{FF2B5EF4-FFF2-40B4-BE49-F238E27FC236}">
                <a16:creationId xmlns:a16="http://schemas.microsoft.com/office/drawing/2014/main" id="{0D416E98-4145-C7BA-73CB-C588893630AA}"/>
              </a:ext>
            </a:extLst>
          </p:cNvPr>
          <p:cNvCxnSpPr>
            <a:cxnSpLocks/>
            <a:stCxn id="207" idx="3"/>
            <a:endCxn id="129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!!2">
            <a:extLst>
              <a:ext uri="{FF2B5EF4-FFF2-40B4-BE49-F238E27FC236}">
                <a16:creationId xmlns:a16="http://schemas.microsoft.com/office/drawing/2014/main" id="{79E7E798-1217-064D-9486-255AADDC18CD}"/>
              </a:ext>
            </a:extLst>
          </p:cNvPr>
          <p:cNvCxnSpPr>
            <a:cxnSpLocks/>
            <a:stCxn id="208" idx="0"/>
            <a:endCxn id="129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椭圆 214">
            <a:extLst>
              <a:ext uri="{FF2B5EF4-FFF2-40B4-BE49-F238E27FC236}">
                <a16:creationId xmlns:a16="http://schemas.microsoft.com/office/drawing/2014/main" id="{FBD3146A-D3C5-8CBD-1814-23B6006DE978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7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16" name="文本框 215">
            <a:extLst>
              <a:ext uri="{FF2B5EF4-FFF2-40B4-BE49-F238E27FC236}">
                <a16:creationId xmlns:a16="http://schemas.microsoft.com/office/drawing/2014/main" id="{EAE9C6BA-8EEC-B8DC-5F19-C1A503E2D93F}"/>
              </a:ext>
            </a:extLst>
          </p:cNvPr>
          <p:cNvSpPr txBox="1"/>
          <p:nvPr/>
        </p:nvSpPr>
        <p:spPr>
          <a:xfrm>
            <a:off x="10389550" y="5007214"/>
            <a:ext cx="335849" cy="7818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83ABC16F-DC7E-4FD4-C662-A73EF1F98D96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6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51E91C0F-3B6F-1F08-9CAF-ED5A010225EA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5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B480A9E7-8E0B-CE5E-D62E-E3D58E3D98AB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8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14D4CCA8-F73E-A4DE-3402-7BAA906F3987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a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A92D30FE-5694-294C-A1C7-5384C4CE9290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b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23" name="椭圆 222">
            <a:extLst>
              <a:ext uri="{FF2B5EF4-FFF2-40B4-BE49-F238E27FC236}">
                <a16:creationId xmlns:a16="http://schemas.microsoft.com/office/drawing/2014/main" id="{00D0D3B5-D02E-F499-B77B-BE4717EC696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4" name="文本框 223">
            <a:extLst>
              <a:ext uri="{FF2B5EF4-FFF2-40B4-BE49-F238E27FC236}">
                <a16:creationId xmlns:a16="http://schemas.microsoft.com/office/drawing/2014/main" id="{78461DA7-703F-E6C7-BD6B-FA0B5EECD5BC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225" name="直接连接符 224">
            <a:extLst>
              <a:ext uri="{FF2B5EF4-FFF2-40B4-BE49-F238E27FC236}">
                <a16:creationId xmlns:a16="http://schemas.microsoft.com/office/drawing/2014/main" id="{084486FE-1349-C441-2FA8-283F5D85044C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文本框 225">
            <a:extLst>
              <a:ext uri="{FF2B5EF4-FFF2-40B4-BE49-F238E27FC236}">
                <a16:creationId xmlns:a16="http://schemas.microsoft.com/office/drawing/2014/main" id="{91858D05-230C-AA5A-D6A4-2123491639DD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233" name="文本框 232">
            <a:extLst>
              <a:ext uri="{FF2B5EF4-FFF2-40B4-BE49-F238E27FC236}">
                <a16:creationId xmlns:a16="http://schemas.microsoft.com/office/drawing/2014/main" id="{D464E1C8-4307-3631-AFF1-94A42D69A298}"/>
              </a:ext>
            </a:extLst>
          </p:cNvPr>
          <p:cNvSpPr txBox="1"/>
          <p:nvPr/>
        </p:nvSpPr>
        <p:spPr>
          <a:xfrm>
            <a:off x="439869" y="4330395"/>
            <a:ext cx="6425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+mj-lt"/>
              </a:rPr>
              <a:t>Converge phase</a:t>
            </a:r>
            <a:r>
              <a:rPr lang="en-US" altLang="zh-CN" sz="3200">
                <a:latin typeface="+mj-lt"/>
              </a:rPr>
              <a:t>: recalling the nearest vectors of the target vector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i="1"/>
              <a:t>More</a:t>
            </a:r>
            <a:r>
              <a:rPr lang="en-US" altLang="zh-CN" sz="3200"/>
              <a:t> useful but unvisited vectors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/>
              <a:t>Speculative leads to </a:t>
            </a:r>
            <a:r>
              <a:rPr lang="en-US" altLang="zh-CN" sz="3200" b="1" i="1"/>
              <a:t>acceleration</a:t>
            </a: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7826B74D-B7CF-3EBB-76C9-73FCB4FE9887}"/>
              </a:ext>
            </a:extLst>
          </p:cNvPr>
          <p:cNvSpPr/>
          <p:nvPr/>
        </p:nvSpPr>
        <p:spPr>
          <a:xfrm>
            <a:off x="8757474" y="3473014"/>
            <a:ext cx="3600000" cy="360000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C1FAD818-6B2E-625C-2FF1-9784640ABCCF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30" name="连接符: 曲线 129">
            <a:extLst>
              <a:ext uri="{FF2B5EF4-FFF2-40B4-BE49-F238E27FC236}">
                <a16:creationId xmlns:a16="http://schemas.microsoft.com/office/drawing/2014/main" id="{0BAE8288-BFFD-44CC-91C2-E594ABBE8FBE}"/>
              </a:ext>
            </a:extLst>
          </p:cNvPr>
          <p:cNvCxnSpPr>
            <a:cxnSpLocks/>
            <a:stCxn id="131" idx="2"/>
            <a:endCxn id="129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58C8709-AA05-C7DA-C03A-E3CD2976EEAB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1764483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How to Adjust I/O Pipeline Width?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293F9D66-813A-A7F3-DEFD-527664E8960C}"/>
              </a:ext>
            </a:extLst>
          </p:cNvPr>
          <p:cNvSpPr txBox="1"/>
          <p:nvPr/>
        </p:nvSpPr>
        <p:spPr>
          <a:xfrm>
            <a:off x="1" y="132556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/>
              <a:t>TLDR: </a:t>
            </a:r>
            <a:r>
              <a:rPr lang="en-US" altLang="zh-CN" sz="4000" b="1" i="1"/>
              <a:t>Gradually increase</a:t>
            </a:r>
            <a:r>
              <a:rPr lang="en-US" altLang="zh-CN" sz="4000"/>
              <a:t> as the search progresses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65AB64-7016-5B50-61D7-E7CD42649AFB}"/>
              </a:ext>
            </a:extLst>
          </p:cNvPr>
          <p:cNvSpPr txBox="1"/>
          <p:nvPr/>
        </p:nvSpPr>
        <p:spPr>
          <a:xfrm>
            <a:off x="718457" y="3588081"/>
            <a:ext cx="11059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Metric: % fetched vectors still in the candidate pool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200" dirty="0"/>
              <a:t>Small: Candidate pool frequently changes due to </a:t>
            </a:r>
            <a:r>
              <a:rPr lang="en-US" altLang="zh-CN" sz="3200" b="1" i="1" dirty="0"/>
              <a:t>approaching</a:t>
            </a:r>
            <a:r>
              <a:rPr lang="en-US" altLang="zh-CN" sz="32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200" dirty="0"/>
              <a:t>Large: Candidate pool </a:t>
            </a:r>
            <a:r>
              <a:rPr lang="en-US" altLang="zh-CN" sz="3200" b="1" i="1" dirty="0"/>
              <a:t>converges</a:t>
            </a:r>
            <a:r>
              <a:rPr lang="en-US" altLang="zh-CN" sz="3200" dirty="0"/>
              <a:t> to the nearest vectors.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AECDD94-A770-8EE3-6BA3-5D3E91F16257}"/>
              </a:ext>
            </a:extLst>
          </p:cNvPr>
          <p:cNvSpPr txBox="1"/>
          <p:nvPr/>
        </p:nvSpPr>
        <p:spPr>
          <a:xfrm>
            <a:off x="983859" y="5467158"/>
            <a:ext cx="10224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/>
              <a:t>If Metric &gt;= threshold (e.g., 0.9), width += 1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CE04243-BF16-8B44-BC4D-D338220EA4E1}"/>
              </a:ext>
            </a:extLst>
          </p:cNvPr>
          <p:cNvSpPr txBox="1"/>
          <p:nvPr/>
        </p:nvSpPr>
        <p:spPr>
          <a:xfrm>
            <a:off x="0" y="25874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/>
              <a:t>When to increase?</a:t>
            </a:r>
          </a:p>
        </p:txBody>
      </p:sp>
    </p:spTree>
    <p:extLst>
      <p:ext uri="{BB962C8B-B14F-4D97-AF65-F5344CB8AC3E}">
        <p14:creationId xmlns:p14="http://schemas.microsoft.com/office/powerpoint/2010/main" val="35962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7BEA6-F8D4-4E17-62E7-C7009DE05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9FB21BF-F9E0-A61F-8B22-B74E6444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 Search: Finding K Similar Vectors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46E923-0F4F-1C89-05CE-49480726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D437413-5C28-3149-502D-B3287C6CFFDC}"/>
              </a:ext>
            </a:extLst>
          </p:cNvPr>
          <p:cNvSpPr txBox="1"/>
          <p:nvPr/>
        </p:nvSpPr>
        <p:spPr>
          <a:xfrm>
            <a:off x="2638768" y="1710280"/>
            <a:ext cx="3233737" cy="21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/>
              <a:t>[ 1,  4,  7,  -9, …</a:t>
            </a:r>
            <a:r>
              <a:rPr lang="en-US" altLang="zh-CN" sz="3600"/>
              <a:t> </a:t>
            </a:r>
            <a:r>
              <a:rPr lang="en-US" altLang="zh-CN" sz="3600" b="1"/>
              <a:t>]</a:t>
            </a:r>
          </a:p>
          <a:p>
            <a:pPr>
              <a:lnSpc>
                <a:spcPct val="130000"/>
              </a:lnSpc>
            </a:pPr>
            <a:r>
              <a:rPr lang="en-US" altLang="zh-CN" sz="3600" b="1"/>
              <a:t>[ 2,  4,  6,  -9, … ]</a:t>
            </a:r>
          </a:p>
          <a:p>
            <a:pPr>
              <a:lnSpc>
                <a:spcPct val="130000"/>
              </a:lnSpc>
            </a:pPr>
            <a:r>
              <a:rPr lang="en-US" altLang="zh-CN" sz="3600" b="1"/>
              <a:t>[-5,  1,  2,   3, … ]</a:t>
            </a:r>
            <a:endParaRPr lang="zh-CN" altLang="en-US" sz="3600" b="1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2F293FF-E7CE-3C24-8969-68915A57CC91}"/>
              </a:ext>
            </a:extLst>
          </p:cNvPr>
          <p:cNvSpPr txBox="1"/>
          <p:nvPr/>
        </p:nvSpPr>
        <p:spPr>
          <a:xfrm>
            <a:off x="2638768" y="4330429"/>
            <a:ext cx="323373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/>
              <a:t>[ 3,  5,  7,  -8, …</a:t>
            </a:r>
            <a:r>
              <a:rPr lang="en-US" altLang="zh-CN" sz="3600"/>
              <a:t> </a:t>
            </a:r>
            <a:r>
              <a:rPr lang="en-US" altLang="zh-CN" sz="3600" b="1"/>
              <a:t>]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66AA5B-C30D-54DB-627E-0CD0FA0FCD9D}"/>
              </a:ext>
            </a:extLst>
          </p:cNvPr>
          <p:cNvSpPr txBox="1"/>
          <p:nvPr/>
        </p:nvSpPr>
        <p:spPr>
          <a:xfrm>
            <a:off x="384999" y="2330610"/>
            <a:ext cx="1266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/>
              <a:t>Vector</a:t>
            </a:r>
          </a:p>
          <a:p>
            <a:pPr algn="ctr"/>
            <a:r>
              <a:rPr lang="en-US" altLang="zh-CN" sz="2800"/>
              <a:t>dataset</a:t>
            </a:r>
            <a:endParaRPr lang="zh-CN" altLang="en-US" sz="2800"/>
          </a:p>
        </p:txBody>
      </p:sp>
      <p:pic>
        <p:nvPicPr>
          <p:cNvPr id="7" name="图片 6" descr="形状&#10;&#10;AI 生成的内容可能不正确。">
            <a:extLst>
              <a:ext uri="{FF2B5EF4-FFF2-40B4-BE49-F238E27FC236}">
                <a16:creationId xmlns:a16="http://schemas.microsoft.com/office/drawing/2014/main" id="{15B25781-C8F8-BA35-7092-66844E29F9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70" y="4385740"/>
            <a:ext cx="830997" cy="8309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056A001-E63D-D11C-317B-D737FD9CB5E8}"/>
              </a:ext>
            </a:extLst>
          </p:cNvPr>
          <p:cNvSpPr txBox="1"/>
          <p:nvPr/>
        </p:nvSpPr>
        <p:spPr>
          <a:xfrm>
            <a:off x="368102" y="4278412"/>
            <a:ext cx="1300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Target</a:t>
            </a:r>
          </a:p>
          <a:p>
            <a:pPr algn="ctr"/>
            <a:r>
              <a:rPr lang="en-US" altLang="zh-CN" sz="2800" dirty="0"/>
              <a:t>(Query)</a:t>
            </a:r>
            <a:endParaRPr lang="zh-CN" altLang="en-US" sz="28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182BC2-E3D9-FE98-5C16-E249C1D4DEE6}"/>
              </a:ext>
            </a:extLst>
          </p:cNvPr>
          <p:cNvSpPr txBox="1"/>
          <p:nvPr/>
        </p:nvSpPr>
        <p:spPr>
          <a:xfrm>
            <a:off x="5980397" y="2284443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/>
              <a:t>Build</a:t>
            </a:r>
            <a:endParaRPr lang="zh-CN" alt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84F40F8-4C4F-79E9-FA39-6CBAC5CCC650}"/>
                  </a:ext>
                </a:extLst>
              </p:cNvPr>
              <p:cNvSpPr txBox="1"/>
              <p:nvPr/>
            </p:nvSpPr>
            <p:spPr>
              <a:xfrm>
                <a:off x="201727" y="5167464"/>
                <a:ext cx="658917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C00000"/>
                    </a:solidFill>
                  </a:rPr>
                  <a:t>Accurate search (e.g., brute-force) is slow</a:t>
                </a:r>
              </a:p>
              <a:p>
                <a:pPr algn="ctr"/>
                <a:r>
                  <a:rPr lang="en-US" altLang="zh-CN" sz="2800" b="1" i="1">
                    <a:solidFill>
                      <a:srgbClr val="C00000"/>
                    </a:solidFill>
                  </a:rPr>
                  <a:t>Complexity: O(#vectors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CN" altLang="en-US" sz="2800" b="1" i="1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i="1">
                    <a:solidFill>
                      <a:srgbClr val="C00000"/>
                    </a:solidFill>
                  </a:rPr>
                  <a:t>#dims)</a:t>
                </a:r>
              </a:p>
              <a:p>
                <a:pPr algn="ctr"/>
                <a:r>
                  <a:rPr lang="en-US" altLang="zh-CN" sz="2800" b="1" i="1">
                    <a:solidFill>
                      <a:srgbClr val="C00000"/>
                    </a:solidFill>
                  </a:rPr>
                  <a:t>So, use approximate search (ANNS) instead</a:t>
                </a:r>
                <a:endParaRPr lang="zh-CN" altLang="en-US" sz="2800" b="1" i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16D9682-F8E2-91A2-7F39-95690284D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7" y="5167464"/>
                <a:ext cx="6589176" cy="1384995"/>
              </a:xfrm>
              <a:prstGeom prst="rect">
                <a:avLst/>
              </a:prstGeom>
              <a:blipFill>
                <a:blip r:embed="rId4"/>
                <a:stretch>
                  <a:fillRect l="-1295" t="-4405" r="-138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形状&#10;&#10;AI 生成的内容可能不正确。">
            <a:extLst>
              <a:ext uri="{FF2B5EF4-FFF2-40B4-BE49-F238E27FC236}">
                <a16:creationId xmlns:a16="http://schemas.microsoft.com/office/drawing/2014/main" id="{7C8DE64C-E56E-3288-1258-E56385DA42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6" y="1599829"/>
            <a:ext cx="830997" cy="830997"/>
          </a:xfrm>
          <a:prstGeom prst="rect">
            <a:avLst/>
          </a:prstGeom>
        </p:spPr>
      </p:pic>
      <p:pic>
        <p:nvPicPr>
          <p:cNvPr id="15" name="图片 14" descr="形状&#10;&#10;AI 生成的内容可能不正确。">
            <a:extLst>
              <a:ext uri="{FF2B5EF4-FFF2-40B4-BE49-F238E27FC236}">
                <a16:creationId xmlns:a16="http://schemas.microsoft.com/office/drawing/2014/main" id="{242FECF4-848C-C8B8-9243-494DD391CD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5" y="2504104"/>
            <a:ext cx="830997" cy="830997"/>
          </a:xfrm>
          <a:prstGeom prst="rect">
            <a:avLst/>
          </a:prstGeom>
        </p:spPr>
      </p:pic>
      <p:pic>
        <p:nvPicPr>
          <p:cNvPr id="16" name="图片 15" descr="形状&#10;&#10;AI 生成的内容可能不正确。">
            <a:extLst>
              <a:ext uri="{FF2B5EF4-FFF2-40B4-BE49-F238E27FC236}">
                <a16:creationId xmlns:a16="http://schemas.microsoft.com/office/drawing/2014/main" id="{7E77E723-80B8-CCD3-C923-BF7803DA6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1" y="3335306"/>
            <a:ext cx="766483" cy="766483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23EB7CA-8CEB-6D04-3B27-3CF777AB5E09}"/>
              </a:ext>
            </a:extLst>
          </p:cNvPr>
          <p:cNvCxnSpPr>
            <a:cxnSpLocks/>
          </p:cNvCxnSpPr>
          <p:nvPr/>
        </p:nvCxnSpPr>
        <p:spPr>
          <a:xfrm>
            <a:off x="5980397" y="2871977"/>
            <a:ext cx="104775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E0617CFF-BD57-04D0-96BF-C0743D7E69E1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E157C737-44E4-6210-E9D8-54DDF9E7CEB9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8AB57C22-0044-6C28-35BF-EF103E3146DD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35638A6C-F26D-3B8E-1A91-8C02039114FA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A891FD15-4D2D-80C3-54DB-5922D9A9A19A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cxnSp>
        <p:nvCxnSpPr>
          <p:cNvPr id="149" name="直接箭头连接符 148">
            <a:extLst>
              <a:ext uri="{FF2B5EF4-FFF2-40B4-BE49-F238E27FC236}">
                <a16:creationId xmlns:a16="http://schemas.microsoft.com/office/drawing/2014/main" id="{7A07C51F-3F75-1B24-5920-7D2510E42AB2}"/>
              </a:ext>
            </a:extLst>
          </p:cNvPr>
          <p:cNvCxnSpPr>
            <a:cxnSpLocks/>
          </p:cNvCxnSpPr>
          <p:nvPr/>
        </p:nvCxnSpPr>
        <p:spPr>
          <a:xfrm>
            <a:off x="5980397" y="4783480"/>
            <a:ext cx="104775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文本框 149">
            <a:extLst>
              <a:ext uri="{FF2B5EF4-FFF2-40B4-BE49-F238E27FC236}">
                <a16:creationId xmlns:a16="http://schemas.microsoft.com/office/drawing/2014/main" id="{322AE92E-0D77-706D-BF65-E15A4DF019D4}"/>
              </a:ext>
            </a:extLst>
          </p:cNvPr>
          <p:cNvSpPr txBox="1"/>
          <p:nvPr/>
        </p:nvSpPr>
        <p:spPr>
          <a:xfrm>
            <a:off x="5861199" y="4192594"/>
            <a:ext cx="116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/>
              <a:t>Search</a:t>
            </a:r>
            <a:endParaRPr lang="zh-CN" altLang="en-US" sz="280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ACED98E-66C6-F09C-C4E4-4408E3CFB8BA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91CB393-9CAA-274D-C286-0E386603974A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D470443-85AB-F758-B178-2B71B05966CC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B22DD92-3A78-E10B-C26B-AE2CD9D24E59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5402351-DD67-CA91-D884-817443CC7EF7}"/>
              </a:ext>
            </a:extLst>
          </p:cNvPr>
          <p:cNvCxnSpPr>
            <a:cxnSpLocks/>
            <a:stCxn id="9" idx="3"/>
            <a:endCxn id="116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8FE3E1A-3B69-F07A-40E3-54D3379E941A}"/>
              </a:ext>
            </a:extLst>
          </p:cNvPr>
          <p:cNvCxnSpPr>
            <a:cxnSpLocks/>
            <a:stCxn id="113" idx="0"/>
            <a:endCxn id="116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639040D8-4E3B-2693-0403-ED21CEAA7D70}"/>
              </a:ext>
            </a:extLst>
          </p:cNvPr>
          <p:cNvCxnSpPr>
            <a:cxnSpLocks/>
            <a:stCxn id="113" idx="5"/>
            <a:endCxn id="41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24F94A5-4C76-1215-AEF9-CBD2F4626914}"/>
              </a:ext>
            </a:extLst>
          </p:cNvPr>
          <p:cNvCxnSpPr>
            <a:cxnSpLocks/>
            <a:stCxn id="113" idx="6"/>
            <a:endCxn id="10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99810FD-9C8A-EC24-F006-9B271065336A}"/>
              </a:ext>
            </a:extLst>
          </p:cNvPr>
          <p:cNvCxnSpPr>
            <a:cxnSpLocks/>
            <a:stCxn id="21" idx="1"/>
            <a:endCxn id="65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82DF9F1-3F5F-858C-7263-CFBD54B27299}"/>
              </a:ext>
            </a:extLst>
          </p:cNvPr>
          <p:cNvCxnSpPr>
            <a:cxnSpLocks/>
            <a:stCxn id="65" idx="2"/>
            <a:endCxn id="111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CBC4102-E741-3D9D-88AB-76F14C2AC789}"/>
              </a:ext>
            </a:extLst>
          </p:cNvPr>
          <p:cNvCxnSpPr>
            <a:cxnSpLocks/>
            <a:stCxn id="113" idx="1"/>
            <a:endCxn id="108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86F791C-0914-9C10-4A31-0FC270803A75}"/>
              </a:ext>
            </a:extLst>
          </p:cNvPr>
          <p:cNvCxnSpPr>
            <a:cxnSpLocks/>
            <a:stCxn id="113" idx="3"/>
            <a:endCxn id="65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6465D58-EBD7-9801-CEBF-1149EC61B809}"/>
              </a:ext>
            </a:extLst>
          </p:cNvPr>
          <p:cNvCxnSpPr>
            <a:cxnSpLocks/>
            <a:stCxn id="102" idx="4"/>
            <a:endCxn id="116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BE188BE-7BEE-701D-D4FD-5B0C4DB147D1}"/>
              </a:ext>
            </a:extLst>
          </p:cNvPr>
          <p:cNvCxnSpPr>
            <a:cxnSpLocks/>
            <a:stCxn id="65" idx="3"/>
            <a:endCxn id="19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C18D419-F9BF-05FF-FC6C-182BDEC80324}"/>
              </a:ext>
            </a:extLst>
          </p:cNvPr>
          <p:cNvCxnSpPr>
            <a:cxnSpLocks/>
            <a:stCxn id="107" idx="6"/>
            <a:endCxn id="111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DCF7F8DF-DD8E-68EF-5E7E-3482A6EC8D8F}"/>
              </a:ext>
            </a:extLst>
          </p:cNvPr>
          <p:cNvCxnSpPr>
            <a:cxnSpLocks/>
            <a:stCxn id="19" idx="1"/>
            <a:endCxn id="111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E6DDFB8-6D45-9883-BBE7-3A841E37CC90}"/>
              </a:ext>
            </a:extLst>
          </p:cNvPr>
          <p:cNvCxnSpPr>
            <a:cxnSpLocks/>
            <a:stCxn id="107" idx="2"/>
            <a:endCxn id="92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4666940B-959C-5EC2-D9E5-6F3FD37FA1B7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58E63467-5929-E0E4-A172-18EC9FEDF699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D25ADE90-274D-DB00-234E-0FFD6F8A2B1E}"/>
              </a:ext>
            </a:extLst>
          </p:cNvPr>
          <p:cNvCxnSpPr>
            <a:cxnSpLocks/>
            <a:stCxn id="111" idx="0"/>
            <a:endCxn id="108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5A5E1E6B-CFBF-61C2-484A-96F0A9455ADA}"/>
              </a:ext>
            </a:extLst>
          </p:cNvPr>
          <p:cNvCxnSpPr>
            <a:cxnSpLocks/>
            <a:stCxn id="108" idx="7"/>
            <a:endCxn id="116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6BBECEB0-9093-E773-B09A-2761AE3E38F7}"/>
              </a:ext>
            </a:extLst>
          </p:cNvPr>
          <p:cNvCxnSpPr>
            <a:cxnSpLocks/>
            <a:stCxn id="108" idx="2"/>
            <a:endCxn id="87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504C0DC7-0E7F-51B8-9D26-3C1B44E18DB5}"/>
              </a:ext>
            </a:extLst>
          </p:cNvPr>
          <p:cNvCxnSpPr>
            <a:cxnSpLocks/>
            <a:stCxn id="102" idx="3"/>
            <a:endCxn id="89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96312E4C-AEC2-F095-0BF0-ADD12F3E0284}"/>
              </a:ext>
            </a:extLst>
          </p:cNvPr>
          <p:cNvCxnSpPr>
            <a:cxnSpLocks/>
            <a:stCxn id="102" idx="3"/>
            <a:endCxn id="87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E2D461C3-6048-D4D9-4282-6434A205D1CB}"/>
              </a:ext>
            </a:extLst>
          </p:cNvPr>
          <p:cNvCxnSpPr>
            <a:cxnSpLocks/>
            <a:stCxn id="107" idx="0"/>
            <a:endCxn id="87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>
            <a:extLst>
              <a:ext uri="{FF2B5EF4-FFF2-40B4-BE49-F238E27FC236}">
                <a16:creationId xmlns:a16="http://schemas.microsoft.com/office/drawing/2014/main" id="{AB94DF0D-3FE9-95D1-7B3A-D143DF8A9E07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CBB2B5CC-DAAD-7AEB-214A-AF147F920C0C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4FF0FC52-29D4-B6A4-2CD3-39FE6CB0CE93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0FB76AEE-A8BA-9765-E9B9-24CC8F326B71}"/>
              </a:ext>
            </a:extLst>
          </p:cNvPr>
          <p:cNvCxnSpPr>
            <a:cxnSpLocks/>
            <a:stCxn id="101" idx="6"/>
            <a:endCxn id="87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!!1">
            <a:extLst>
              <a:ext uri="{FF2B5EF4-FFF2-40B4-BE49-F238E27FC236}">
                <a16:creationId xmlns:a16="http://schemas.microsoft.com/office/drawing/2014/main" id="{99EDE069-0727-51FA-5F15-7A933C6A6125}"/>
              </a:ext>
            </a:extLst>
          </p:cNvPr>
          <p:cNvCxnSpPr>
            <a:cxnSpLocks/>
            <a:stCxn id="89" idx="3"/>
            <a:endCxn id="101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!!2">
            <a:extLst>
              <a:ext uri="{FF2B5EF4-FFF2-40B4-BE49-F238E27FC236}">
                <a16:creationId xmlns:a16="http://schemas.microsoft.com/office/drawing/2014/main" id="{8077D6C3-CFE3-AB24-2D00-F7CEDE82859A}"/>
              </a:ext>
            </a:extLst>
          </p:cNvPr>
          <p:cNvCxnSpPr>
            <a:cxnSpLocks/>
            <a:stCxn id="92" idx="0"/>
            <a:endCxn id="101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>
            <a:extLst>
              <a:ext uri="{FF2B5EF4-FFF2-40B4-BE49-F238E27FC236}">
                <a16:creationId xmlns:a16="http://schemas.microsoft.com/office/drawing/2014/main" id="{DC465012-1011-437B-8326-278685B536BB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0B958D40-F956-B2E7-90B8-BDEF5947823B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A724C282-FD0B-2AD9-6662-A7D7CA5A3D3D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>
                <a:solidFill>
                  <a:srgbClr val="412B7C"/>
                </a:solidFill>
              </a:rPr>
              <a:t>*</a:t>
            </a:r>
            <a:endParaRPr lang="zh-CN" altLang="en-US" sz="4400" b="1">
              <a:solidFill>
                <a:srgbClr val="412B7C"/>
              </a:solidFill>
            </a:endParaRP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4D037F41-2590-386E-5D29-5D03B576C9B5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06308871-20A5-7F95-451A-811D25A49383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D0E6CA96-34B6-22D6-BB5D-D1A50F3C5E55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2B0DB61F-06BE-7ED4-619F-167849A5109B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D3ED0D87-7B81-E5A2-1060-B7244E297957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pic>
        <p:nvPicPr>
          <p:cNvPr id="11" name="图片 10" descr="形状&#10;&#10;AI 生成的内容可能不正确。">
            <a:extLst>
              <a:ext uri="{FF2B5EF4-FFF2-40B4-BE49-F238E27FC236}">
                <a16:creationId xmlns:a16="http://schemas.microsoft.com/office/drawing/2014/main" id="{400EE495-9D0A-8CEA-4BC1-2C151D3CA5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409" y="5212452"/>
            <a:ext cx="433266" cy="433266"/>
          </a:xfrm>
          <a:prstGeom prst="rect">
            <a:avLst/>
          </a:prstGeom>
        </p:spPr>
      </p:pic>
      <p:pic>
        <p:nvPicPr>
          <p:cNvPr id="25" name="图片 24" descr="形状&#10;&#10;AI 生成的内容可能不正确。">
            <a:extLst>
              <a:ext uri="{FF2B5EF4-FFF2-40B4-BE49-F238E27FC236}">
                <a16:creationId xmlns:a16="http://schemas.microsoft.com/office/drawing/2014/main" id="{10773C6D-97C1-DB30-F0AF-F96B89E274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654" y="5290290"/>
            <a:ext cx="595432" cy="595432"/>
          </a:xfrm>
          <a:prstGeom prst="rect">
            <a:avLst/>
          </a:prstGeom>
        </p:spPr>
      </p:pic>
      <p:pic>
        <p:nvPicPr>
          <p:cNvPr id="27" name="图片 26" descr="形状&#10;&#10;AI 生成的内容可能不正确。">
            <a:extLst>
              <a:ext uri="{FF2B5EF4-FFF2-40B4-BE49-F238E27FC236}">
                <a16:creationId xmlns:a16="http://schemas.microsoft.com/office/drawing/2014/main" id="{E87677CC-7D25-6B86-94CE-9CE1C86C0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26" y="2882190"/>
            <a:ext cx="492668" cy="492668"/>
          </a:xfrm>
          <a:prstGeom prst="rect">
            <a:avLst/>
          </a:prstGeom>
        </p:spPr>
      </p:pic>
      <p:cxnSp>
        <p:nvCxnSpPr>
          <p:cNvPr id="117" name="连接符: 曲线 116">
            <a:extLst>
              <a:ext uri="{FF2B5EF4-FFF2-40B4-BE49-F238E27FC236}">
                <a16:creationId xmlns:a16="http://schemas.microsoft.com/office/drawing/2014/main" id="{24CFC7CB-1F0D-5533-9634-2473E9EACB2F}"/>
              </a:ext>
            </a:extLst>
          </p:cNvPr>
          <p:cNvCxnSpPr>
            <a:cxnSpLocks/>
            <a:stCxn id="120" idx="2"/>
            <a:endCxn id="101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本框 119">
            <a:extLst>
              <a:ext uri="{FF2B5EF4-FFF2-40B4-BE49-F238E27FC236}">
                <a16:creationId xmlns:a16="http://schemas.microsoft.com/office/drawing/2014/main" id="{F58C9CFA-CD88-7BB8-8907-0AD91217C267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pic>
        <p:nvPicPr>
          <p:cNvPr id="133" name="图片 132" descr="形状&#10;&#10;AI 生成的内容可能不正确。">
            <a:extLst>
              <a:ext uri="{FF2B5EF4-FFF2-40B4-BE49-F238E27FC236}">
                <a16:creationId xmlns:a16="http://schemas.microsoft.com/office/drawing/2014/main" id="{2E562B67-FB83-7840-1AE0-FDAFFD311ED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44" y="5187184"/>
            <a:ext cx="535214" cy="5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91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When Multiple I/O Finish Simultaneously…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0FAC34-BA81-6068-6857-8CE04AA253A0}"/>
              </a:ext>
            </a:extLst>
          </p:cNvPr>
          <p:cNvSpPr/>
          <p:nvPr/>
        </p:nvSpPr>
        <p:spPr>
          <a:xfrm>
            <a:off x="741955" y="2647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808B3D-5B33-3F19-C1D6-2F0B2DB2AB6E}"/>
              </a:ext>
            </a:extLst>
          </p:cNvPr>
          <p:cNvSpPr/>
          <p:nvPr/>
        </p:nvSpPr>
        <p:spPr>
          <a:xfrm>
            <a:off x="2904889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44EE720-DA14-F81F-59C0-8EF740480809}"/>
              </a:ext>
            </a:extLst>
          </p:cNvPr>
          <p:cNvSpPr/>
          <p:nvPr/>
        </p:nvSpPr>
        <p:spPr>
          <a:xfrm>
            <a:off x="1282621" y="3282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6DD994-CCBF-EC91-EA23-AC5240EE43C1}"/>
              </a:ext>
            </a:extLst>
          </p:cNvPr>
          <p:cNvSpPr/>
          <p:nvPr/>
        </p:nvSpPr>
        <p:spPr>
          <a:xfrm>
            <a:off x="9381955" y="2094565"/>
            <a:ext cx="464189" cy="419937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0D38DD-987E-E2FA-0AC4-4027A6906E18}"/>
              </a:ext>
            </a:extLst>
          </p:cNvPr>
          <p:cNvSpPr txBox="1"/>
          <p:nvPr/>
        </p:nvSpPr>
        <p:spPr>
          <a:xfrm>
            <a:off x="9940486" y="2010963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Compute</a:t>
            </a:r>
            <a:endParaRPr lang="zh-CN" altLang="en-US" sz="320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9F810D-4861-9DB4-5152-6DF5A5F9A114}"/>
              </a:ext>
            </a:extLst>
          </p:cNvPr>
          <p:cNvSpPr/>
          <p:nvPr/>
        </p:nvSpPr>
        <p:spPr>
          <a:xfrm>
            <a:off x="9381955" y="2805689"/>
            <a:ext cx="464189" cy="419937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631E83-DC02-29B1-E537-4B72B799D6A5}"/>
              </a:ext>
            </a:extLst>
          </p:cNvPr>
          <p:cNvSpPr txBox="1"/>
          <p:nvPr/>
        </p:nvSpPr>
        <p:spPr>
          <a:xfrm>
            <a:off x="9940486" y="2722087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SSD I/O</a:t>
            </a:r>
            <a:endParaRPr lang="zh-CN" altLang="en-US" sz="320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C5380A7-D260-83F0-2F08-C08FEE9F3894}"/>
              </a:ext>
            </a:extLst>
          </p:cNvPr>
          <p:cNvSpPr/>
          <p:nvPr/>
        </p:nvSpPr>
        <p:spPr>
          <a:xfrm>
            <a:off x="2901955" y="2647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645BF7-D838-C2D9-1A31-0EA4737AFA63}"/>
              </a:ext>
            </a:extLst>
          </p:cNvPr>
          <p:cNvSpPr/>
          <p:nvPr/>
        </p:nvSpPr>
        <p:spPr>
          <a:xfrm>
            <a:off x="3442621" y="3282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F78DA95-7600-2D56-8BDE-9F281AB58BD3}"/>
              </a:ext>
            </a:extLst>
          </p:cNvPr>
          <p:cNvSpPr txBox="1"/>
          <p:nvPr/>
        </p:nvSpPr>
        <p:spPr>
          <a:xfrm>
            <a:off x="0" y="11789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err="1"/>
              <a:t>PipeSearch</a:t>
            </a:r>
            <a:r>
              <a:rPr lang="en-US" altLang="zh-CN" sz="3200" b="1"/>
              <a:t> ideal case (I/O pipeline width = 4)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401336-EA6C-C4DC-C298-E241A4E72C46}"/>
              </a:ext>
            </a:extLst>
          </p:cNvPr>
          <p:cNvSpPr/>
          <p:nvPr/>
        </p:nvSpPr>
        <p:spPr>
          <a:xfrm>
            <a:off x="3445066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7E5C0C7-AD62-5BAA-6D96-076833CE63BE}"/>
              </a:ext>
            </a:extLst>
          </p:cNvPr>
          <p:cNvSpPr/>
          <p:nvPr/>
        </p:nvSpPr>
        <p:spPr>
          <a:xfrm>
            <a:off x="3985243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A1339C1-B387-1B2C-1BEA-FEA622DE2BF1}"/>
              </a:ext>
            </a:extLst>
          </p:cNvPr>
          <p:cNvSpPr/>
          <p:nvPr/>
        </p:nvSpPr>
        <p:spPr>
          <a:xfrm>
            <a:off x="4525420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59B9B80-3E99-38CE-A182-64AEE487E856}"/>
              </a:ext>
            </a:extLst>
          </p:cNvPr>
          <p:cNvSpPr/>
          <p:nvPr/>
        </p:nvSpPr>
        <p:spPr>
          <a:xfrm>
            <a:off x="5061955" y="2647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9</a:t>
            </a:r>
            <a:endParaRPr lang="zh-CN" altLang="en-US" sz="3200" b="1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04327DE-7248-67DB-853B-7E83B6CBD9E4}"/>
              </a:ext>
            </a:extLst>
          </p:cNvPr>
          <p:cNvSpPr/>
          <p:nvPr/>
        </p:nvSpPr>
        <p:spPr>
          <a:xfrm>
            <a:off x="5602621" y="3282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1FD0FC1-266D-DBC7-0247-DAFEC4247A54}"/>
              </a:ext>
            </a:extLst>
          </p:cNvPr>
          <p:cNvSpPr/>
          <p:nvPr/>
        </p:nvSpPr>
        <p:spPr>
          <a:xfrm>
            <a:off x="5065597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ACBF8ED-EF52-3A26-E59D-8EF6B5257613}"/>
              </a:ext>
            </a:extLst>
          </p:cNvPr>
          <p:cNvSpPr/>
          <p:nvPr/>
        </p:nvSpPr>
        <p:spPr>
          <a:xfrm>
            <a:off x="5605774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F2A7C8F-6AD9-0D41-AA94-CD521DA7474C}"/>
              </a:ext>
            </a:extLst>
          </p:cNvPr>
          <p:cNvSpPr/>
          <p:nvPr/>
        </p:nvSpPr>
        <p:spPr>
          <a:xfrm>
            <a:off x="6145951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3D73748-3DEA-8F17-ABF0-733F650C0A0D}"/>
              </a:ext>
            </a:extLst>
          </p:cNvPr>
          <p:cNvSpPr/>
          <p:nvPr/>
        </p:nvSpPr>
        <p:spPr>
          <a:xfrm>
            <a:off x="6686128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472080E-43AE-26C5-B24E-FF18514FB924}"/>
              </a:ext>
            </a:extLst>
          </p:cNvPr>
          <p:cNvSpPr/>
          <p:nvPr/>
        </p:nvSpPr>
        <p:spPr>
          <a:xfrm>
            <a:off x="7226305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9</a:t>
            </a:r>
            <a:endParaRPr lang="zh-CN" altLang="en-US" sz="3200" b="1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E143024-C864-D338-33FC-C08A87CC9B99}"/>
              </a:ext>
            </a:extLst>
          </p:cNvPr>
          <p:cNvSpPr/>
          <p:nvPr/>
        </p:nvSpPr>
        <p:spPr>
          <a:xfrm>
            <a:off x="7766482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105E26B-0400-75B8-F69C-0CE4E6B4FDF6}"/>
              </a:ext>
            </a:extLst>
          </p:cNvPr>
          <p:cNvSpPr/>
          <p:nvPr/>
        </p:nvSpPr>
        <p:spPr>
          <a:xfrm>
            <a:off x="8306659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b</a:t>
            </a:r>
            <a:endParaRPr lang="zh-CN" altLang="en-US" sz="3200" b="1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5408D4F-871D-DBB3-D940-216C73B719EF}"/>
              </a:ext>
            </a:extLst>
          </p:cNvPr>
          <p:cNvSpPr txBox="1"/>
          <p:nvPr/>
        </p:nvSpPr>
        <p:spPr>
          <a:xfrm>
            <a:off x="0" y="5410030"/>
            <a:ext cx="12192000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/>
              <a:t>Each I/O misses at most </a:t>
            </a:r>
            <a:r>
              <a:rPr lang="en-US" altLang="zh-CN" sz="3200" b="1" dirty="0"/>
              <a:t>4 vectors’ neighbors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C94F405-843F-D6B2-A416-FD9FF172C8DB}"/>
              </a:ext>
            </a:extLst>
          </p:cNvPr>
          <p:cNvSpPr/>
          <p:nvPr/>
        </p:nvSpPr>
        <p:spPr>
          <a:xfrm>
            <a:off x="4356321" y="6119130"/>
            <a:ext cx="594044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D5BE4A-AD02-33C8-302E-B452E4B756DD}"/>
              </a:ext>
            </a:extLst>
          </p:cNvPr>
          <p:cNvSpPr/>
          <p:nvPr/>
        </p:nvSpPr>
        <p:spPr>
          <a:xfrm>
            <a:off x="1823287" y="3908284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2AEB031-DEE1-15B9-03BF-93A3B968A297}"/>
              </a:ext>
            </a:extLst>
          </p:cNvPr>
          <p:cNvSpPr/>
          <p:nvPr/>
        </p:nvSpPr>
        <p:spPr>
          <a:xfrm>
            <a:off x="3983287" y="3908284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13A4A51-63CB-A7DB-BD5F-30B5EA888FCA}"/>
              </a:ext>
            </a:extLst>
          </p:cNvPr>
          <p:cNvSpPr/>
          <p:nvPr/>
        </p:nvSpPr>
        <p:spPr>
          <a:xfrm>
            <a:off x="6143287" y="3908284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b</a:t>
            </a:r>
            <a:endParaRPr lang="zh-CN" altLang="en-US" sz="3200" b="1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23D0127-663B-3E98-EC1C-79CCDB097C88}"/>
              </a:ext>
            </a:extLst>
          </p:cNvPr>
          <p:cNvSpPr/>
          <p:nvPr/>
        </p:nvSpPr>
        <p:spPr>
          <a:xfrm>
            <a:off x="4523953" y="4546820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28E376F-D721-8733-B407-B251F21474A1}"/>
              </a:ext>
            </a:extLst>
          </p:cNvPr>
          <p:cNvSpPr/>
          <p:nvPr/>
        </p:nvSpPr>
        <p:spPr>
          <a:xfrm>
            <a:off x="6683953" y="4546820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c</a:t>
            </a:r>
            <a:endParaRPr lang="zh-CN" altLang="en-US" sz="3200" b="1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829C3F-44D8-9086-3AD1-FDBC5DD97DB3}"/>
              </a:ext>
            </a:extLst>
          </p:cNvPr>
          <p:cNvSpPr/>
          <p:nvPr/>
        </p:nvSpPr>
        <p:spPr>
          <a:xfrm>
            <a:off x="2363953" y="4546820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A965C41-6233-978A-91B8-06145FAF5806}"/>
              </a:ext>
            </a:extLst>
          </p:cNvPr>
          <p:cNvSpPr/>
          <p:nvPr/>
        </p:nvSpPr>
        <p:spPr>
          <a:xfrm>
            <a:off x="6302679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327BBA6-CFE4-04D4-A3FF-19AB84EDE12F}"/>
              </a:ext>
            </a:extLst>
          </p:cNvPr>
          <p:cNvSpPr/>
          <p:nvPr/>
        </p:nvSpPr>
        <p:spPr>
          <a:xfrm>
            <a:off x="6842856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561F60E-7F5A-79F4-D494-A8AAD7D784A0}"/>
              </a:ext>
            </a:extLst>
          </p:cNvPr>
          <p:cNvSpPr/>
          <p:nvPr/>
        </p:nvSpPr>
        <p:spPr>
          <a:xfrm>
            <a:off x="7383033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7EB6790-D3B4-D47F-AE55-20312347CFD8}"/>
              </a:ext>
            </a:extLst>
          </p:cNvPr>
          <p:cNvSpPr/>
          <p:nvPr/>
        </p:nvSpPr>
        <p:spPr>
          <a:xfrm>
            <a:off x="7923210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C71801-36EC-DFCD-1733-0F23C71E44DF}"/>
              </a:ext>
            </a:extLst>
          </p:cNvPr>
          <p:cNvSpPr txBox="1"/>
          <p:nvPr/>
        </p:nvSpPr>
        <p:spPr>
          <a:xfrm>
            <a:off x="2580793" y="6002558"/>
            <a:ext cx="4470210" cy="6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/>
              <a:t>(e.g.,         misses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DC82E88-A0BC-D019-D4C4-4FCF406D3838}"/>
              </a:ext>
            </a:extLst>
          </p:cNvPr>
          <p:cNvSpPr txBox="1"/>
          <p:nvPr/>
        </p:nvSpPr>
        <p:spPr>
          <a:xfrm>
            <a:off x="7529752" y="6002558"/>
            <a:ext cx="2115745" cy="6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73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When Multiple I/O Finish Simultaneously…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0FAC34-BA81-6068-6857-8CE04AA253A0}"/>
              </a:ext>
            </a:extLst>
          </p:cNvPr>
          <p:cNvSpPr/>
          <p:nvPr/>
        </p:nvSpPr>
        <p:spPr>
          <a:xfrm>
            <a:off x="741955" y="2647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808B3D-5B33-3F19-C1D6-2F0B2DB2AB6E}"/>
              </a:ext>
            </a:extLst>
          </p:cNvPr>
          <p:cNvSpPr/>
          <p:nvPr/>
        </p:nvSpPr>
        <p:spPr>
          <a:xfrm>
            <a:off x="2904889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44EE720-DA14-F81F-59C0-8EF740480809}"/>
              </a:ext>
            </a:extLst>
          </p:cNvPr>
          <p:cNvSpPr/>
          <p:nvPr/>
        </p:nvSpPr>
        <p:spPr>
          <a:xfrm>
            <a:off x="1282621" y="3282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6DD994-CCBF-EC91-EA23-AC5240EE43C1}"/>
              </a:ext>
            </a:extLst>
          </p:cNvPr>
          <p:cNvSpPr/>
          <p:nvPr/>
        </p:nvSpPr>
        <p:spPr>
          <a:xfrm>
            <a:off x="9381955" y="2094565"/>
            <a:ext cx="464189" cy="419937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0D38DD-987E-E2FA-0AC4-4027A6906E18}"/>
              </a:ext>
            </a:extLst>
          </p:cNvPr>
          <p:cNvSpPr txBox="1"/>
          <p:nvPr/>
        </p:nvSpPr>
        <p:spPr>
          <a:xfrm>
            <a:off x="9940486" y="2010963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Compute</a:t>
            </a:r>
            <a:endParaRPr lang="zh-CN" altLang="en-US" sz="320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9F810D-4861-9DB4-5152-6DF5A5F9A114}"/>
              </a:ext>
            </a:extLst>
          </p:cNvPr>
          <p:cNvSpPr/>
          <p:nvPr/>
        </p:nvSpPr>
        <p:spPr>
          <a:xfrm>
            <a:off x="9381955" y="2805689"/>
            <a:ext cx="464189" cy="419937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631E83-DC02-29B1-E537-4B72B799D6A5}"/>
              </a:ext>
            </a:extLst>
          </p:cNvPr>
          <p:cNvSpPr txBox="1"/>
          <p:nvPr/>
        </p:nvSpPr>
        <p:spPr>
          <a:xfrm>
            <a:off x="9940486" y="2722087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SSD I/O</a:t>
            </a:r>
            <a:endParaRPr lang="zh-CN" altLang="en-US" sz="320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C5380A7-D260-83F0-2F08-C08FEE9F3894}"/>
              </a:ext>
            </a:extLst>
          </p:cNvPr>
          <p:cNvSpPr/>
          <p:nvPr/>
        </p:nvSpPr>
        <p:spPr>
          <a:xfrm>
            <a:off x="2901955" y="2647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645BF7-D838-C2D9-1A31-0EA4737AFA63}"/>
              </a:ext>
            </a:extLst>
          </p:cNvPr>
          <p:cNvSpPr/>
          <p:nvPr/>
        </p:nvSpPr>
        <p:spPr>
          <a:xfrm>
            <a:off x="3442621" y="3282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F78DA95-7600-2D56-8BDE-9F281AB58BD3}"/>
              </a:ext>
            </a:extLst>
          </p:cNvPr>
          <p:cNvSpPr txBox="1"/>
          <p:nvPr/>
        </p:nvSpPr>
        <p:spPr>
          <a:xfrm>
            <a:off x="0" y="11789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err="1"/>
              <a:t>PipeSearch</a:t>
            </a:r>
            <a:r>
              <a:rPr lang="en-US" altLang="zh-CN" sz="3200" b="1"/>
              <a:t> bad case (I/O pipeline width = 4)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401336-EA6C-C4DC-C298-E241A4E72C46}"/>
              </a:ext>
            </a:extLst>
          </p:cNvPr>
          <p:cNvSpPr/>
          <p:nvPr/>
        </p:nvSpPr>
        <p:spPr>
          <a:xfrm>
            <a:off x="3445066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7E5C0C7-AD62-5BAA-6D96-076833CE63BE}"/>
              </a:ext>
            </a:extLst>
          </p:cNvPr>
          <p:cNvSpPr/>
          <p:nvPr/>
        </p:nvSpPr>
        <p:spPr>
          <a:xfrm>
            <a:off x="3985243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A1339C1-B387-1B2C-1BEA-FEA622DE2BF1}"/>
              </a:ext>
            </a:extLst>
          </p:cNvPr>
          <p:cNvSpPr/>
          <p:nvPr/>
        </p:nvSpPr>
        <p:spPr>
          <a:xfrm>
            <a:off x="4525420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59B9B80-3E99-38CE-A182-64AEE487E856}"/>
              </a:ext>
            </a:extLst>
          </p:cNvPr>
          <p:cNvSpPr/>
          <p:nvPr/>
        </p:nvSpPr>
        <p:spPr>
          <a:xfrm>
            <a:off x="5061955" y="2647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9</a:t>
            </a:r>
            <a:endParaRPr lang="zh-CN" altLang="en-US" sz="3200" b="1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04327DE-7248-67DB-853B-7E83B6CBD9E4}"/>
              </a:ext>
            </a:extLst>
          </p:cNvPr>
          <p:cNvSpPr/>
          <p:nvPr/>
        </p:nvSpPr>
        <p:spPr>
          <a:xfrm>
            <a:off x="5602621" y="3282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1FD0FC1-266D-DBC7-0247-DAFEC4247A54}"/>
              </a:ext>
            </a:extLst>
          </p:cNvPr>
          <p:cNvSpPr/>
          <p:nvPr/>
        </p:nvSpPr>
        <p:spPr>
          <a:xfrm>
            <a:off x="5065597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ACBF8ED-EF52-3A26-E59D-8EF6B5257613}"/>
              </a:ext>
            </a:extLst>
          </p:cNvPr>
          <p:cNvSpPr/>
          <p:nvPr/>
        </p:nvSpPr>
        <p:spPr>
          <a:xfrm>
            <a:off x="5605774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F2A7C8F-6AD9-0D41-AA94-CD521DA7474C}"/>
              </a:ext>
            </a:extLst>
          </p:cNvPr>
          <p:cNvSpPr/>
          <p:nvPr/>
        </p:nvSpPr>
        <p:spPr>
          <a:xfrm>
            <a:off x="6145951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3D73748-3DEA-8F17-ABF0-733F650C0A0D}"/>
              </a:ext>
            </a:extLst>
          </p:cNvPr>
          <p:cNvSpPr/>
          <p:nvPr/>
        </p:nvSpPr>
        <p:spPr>
          <a:xfrm>
            <a:off x="6686128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472080E-43AE-26C5-B24E-FF18514FB924}"/>
              </a:ext>
            </a:extLst>
          </p:cNvPr>
          <p:cNvSpPr/>
          <p:nvPr/>
        </p:nvSpPr>
        <p:spPr>
          <a:xfrm>
            <a:off x="7226305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9</a:t>
            </a:r>
            <a:endParaRPr lang="zh-CN" altLang="en-US" sz="3200" b="1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E143024-C864-D338-33FC-C08A87CC9B99}"/>
              </a:ext>
            </a:extLst>
          </p:cNvPr>
          <p:cNvSpPr/>
          <p:nvPr/>
        </p:nvSpPr>
        <p:spPr>
          <a:xfrm>
            <a:off x="7766482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105E26B-0400-75B8-F69C-0CE4E6B4FDF6}"/>
              </a:ext>
            </a:extLst>
          </p:cNvPr>
          <p:cNvSpPr/>
          <p:nvPr/>
        </p:nvSpPr>
        <p:spPr>
          <a:xfrm>
            <a:off x="8306659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b</a:t>
            </a:r>
            <a:endParaRPr lang="zh-CN" altLang="en-US" sz="3200" b="1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5408D4F-871D-DBB3-D940-216C73B719EF}"/>
              </a:ext>
            </a:extLst>
          </p:cNvPr>
          <p:cNvSpPr txBox="1"/>
          <p:nvPr/>
        </p:nvSpPr>
        <p:spPr>
          <a:xfrm>
            <a:off x="0" y="5410030"/>
            <a:ext cx="12192000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/>
              <a:t>Each I/O misses </a:t>
            </a:r>
            <a:r>
              <a:rPr lang="en-US" altLang="zh-CN" sz="3200" b="1" dirty="0"/>
              <a:t>more vectors’ neighbors!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C94F405-843F-D6B2-A416-FD9FF172C8DB}"/>
              </a:ext>
            </a:extLst>
          </p:cNvPr>
          <p:cNvSpPr/>
          <p:nvPr/>
        </p:nvSpPr>
        <p:spPr>
          <a:xfrm>
            <a:off x="3885287" y="6119130"/>
            <a:ext cx="594044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D5BE4A-AD02-33C8-302E-B452E4B756DD}"/>
              </a:ext>
            </a:extLst>
          </p:cNvPr>
          <p:cNvSpPr/>
          <p:nvPr/>
        </p:nvSpPr>
        <p:spPr>
          <a:xfrm>
            <a:off x="1282969" y="3908284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2AEB031-DEE1-15B9-03BF-93A3B968A297}"/>
              </a:ext>
            </a:extLst>
          </p:cNvPr>
          <p:cNvSpPr/>
          <p:nvPr/>
        </p:nvSpPr>
        <p:spPr>
          <a:xfrm>
            <a:off x="3442969" y="3908284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13A4A51-63CB-A7DB-BD5F-30B5EA888FCA}"/>
              </a:ext>
            </a:extLst>
          </p:cNvPr>
          <p:cNvSpPr/>
          <p:nvPr/>
        </p:nvSpPr>
        <p:spPr>
          <a:xfrm>
            <a:off x="5602969" y="3908284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b</a:t>
            </a:r>
            <a:endParaRPr lang="zh-CN" altLang="en-US" sz="3200" b="1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23D0127-663B-3E98-EC1C-79CCDB097C88}"/>
              </a:ext>
            </a:extLst>
          </p:cNvPr>
          <p:cNvSpPr/>
          <p:nvPr/>
        </p:nvSpPr>
        <p:spPr>
          <a:xfrm>
            <a:off x="3448626" y="4546820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28E376F-D721-8733-B407-B251F21474A1}"/>
              </a:ext>
            </a:extLst>
          </p:cNvPr>
          <p:cNvSpPr/>
          <p:nvPr/>
        </p:nvSpPr>
        <p:spPr>
          <a:xfrm>
            <a:off x="5608626" y="4546820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c</a:t>
            </a:r>
            <a:endParaRPr lang="zh-CN" altLang="en-US" sz="3200" b="1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829C3F-44D8-9086-3AD1-FDBC5DD97DB3}"/>
              </a:ext>
            </a:extLst>
          </p:cNvPr>
          <p:cNvSpPr/>
          <p:nvPr/>
        </p:nvSpPr>
        <p:spPr>
          <a:xfrm>
            <a:off x="1288626" y="4546820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A965C41-6233-978A-91B8-06145FAF5806}"/>
              </a:ext>
            </a:extLst>
          </p:cNvPr>
          <p:cNvSpPr/>
          <p:nvPr/>
        </p:nvSpPr>
        <p:spPr>
          <a:xfrm>
            <a:off x="6788463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327BBA6-CFE4-04D4-A3FF-19AB84EDE12F}"/>
              </a:ext>
            </a:extLst>
          </p:cNvPr>
          <p:cNvSpPr/>
          <p:nvPr/>
        </p:nvSpPr>
        <p:spPr>
          <a:xfrm>
            <a:off x="7328640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561F60E-7F5A-79F4-D494-A8AAD7D784A0}"/>
              </a:ext>
            </a:extLst>
          </p:cNvPr>
          <p:cNvSpPr/>
          <p:nvPr/>
        </p:nvSpPr>
        <p:spPr>
          <a:xfrm>
            <a:off x="7868817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7EB6790-D3B4-D47F-AE55-20312347CFD8}"/>
              </a:ext>
            </a:extLst>
          </p:cNvPr>
          <p:cNvSpPr/>
          <p:nvPr/>
        </p:nvSpPr>
        <p:spPr>
          <a:xfrm>
            <a:off x="8408994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8061C4-F6FD-664D-48F7-D45B5694109E}"/>
              </a:ext>
            </a:extLst>
          </p:cNvPr>
          <p:cNvSpPr/>
          <p:nvPr/>
        </p:nvSpPr>
        <p:spPr>
          <a:xfrm>
            <a:off x="5708109" y="6121511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9964309-082F-C051-B36F-5AB48D5D30D7}"/>
              </a:ext>
            </a:extLst>
          </p:cNvPr>
          <p:cNvSpPr/>
          <p:nvPr/>
        </p:nvSpPr>
        <p:spPr>
          <a:xfrm>
            <a:off x="6248286" y="6121511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1627A21-FE7E-71DD-0023-F7926E771EC2}"/>
              </a:ext>
            </a:extLst>
          </p:cNvPr>
          <p:cNvSpPr txBox="1"/>
          <p:nvPr/>
        </p:nvSpPr>
        <p:spPr>
          <a:xfrm>
            <a:off x="2039773" y="6002558"/>
            <a:ext cx="4470210" cy="6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/>
              <a:t>(e.g.,         misses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EC008F-E09E-57D2-F209-B9197D381E1C}"/>
              </a:ext>
            </a:extLst>
          </p:cNvPr>
          <p:cNvSpPr txBox="1"/>
          <p:nvPr/>
        </p:nvSpPr>
        <p:spPr>
          <a:xfrm>
            <a:off x="8036482" y="6002558"/>
            <a:ext cx="2115745" cy="6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2127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When Multiple I/O Finish Simultaneously…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0FAC34-BA81-6068-6857-8CE04AA253A0}"/>
              </a:ext>
            </a:extLst>
          </p:cNvPr>
          <p:cNvSpPr/>
          <p:nvPr/>
        </p:nvSpPr>
        <p:spPr>
          <a:xfrm>
            <a:off x="741955" y="2647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808B3D-5B33-3F19-C1D6-2F0B2DB2AB6E}"/>
              </a:ext>
            </a:extLst>
          </p:cNvPr>
          <p:cNvSpPr/>
          <p:nvPr/>
        </p:nvSpPr>
        <p:spPr>
          <a:xfrm>
            <a:off x="2904889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44EE720-DA14-F81F-59C0-8EF740480809}"/>
              </a:ext>
            </a:extLst>
          </p:cNvPr>
          <p:cNvSpPr/>
          <p:nvPr/>
        </p:nvSpPr>
        <p:spPr>
          <a:xfrm>
            <a:off x="1282621" y="3282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6DD994-CCBF-EC91-EA23-AC5240EE43C1}"/>
              </a:ext>
            </a:extLst>
          </p:cNvPr>
          <p:cNvSpPr/>
          <p:nvPr/>
        </p:nvSpPr>
        <p:spPr>
          <a:xfrm>
            <a:off x="9381955" y="2094565"/>
            <a:ext cx="464189" cy="419937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0D38DD-987E-E2FA-0AC4-4027A6906E18}"/>
              </a:ext>
            </a:extLst>
          </p:cNvPr>
          <p:cNvSpPr txBox="1"/>
          <p:nvPr/>
        </p:nvSpPr>
        <p:spPr>
          <a:xfrm>
            <a:off x="9940486" y="2010963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Compute</a:t>
            </a:r>
            <a:endParaRPr lang="zh-CN" altLang="en-US" sz="320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9F810D-4861-9DB4-5152-6DF5A5F9A114}"/>
              </a:ext>
            </a:extLst>
          </p:cNvPr>
          <p:cNvSpPr/>
          <p:nvPr/>
        </p:nvSpPr>
        <p:spPr>
          <a:xfrm>
            <a:off x="9381955" y="2805689"/>
            <a:ext cx="464189" cy="419937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631E83-DC02-29B1-E537-4B72B799D6A5}"/>
              </a:ext>
            </a:extLst>
          </p:cNvPr>
          <p:cNvSpPr txBox="1"/>
          <p:nvPr/>
        </p:nvSpPr>
        <p:spPr>
          <a:xfrm>
            <a:off x="9940486" y="2722087"/>
            <a:ext cx="197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SSD I/O</a:t>
            </a:r>
            <a:endParaRPr lang="zh-CN" altLang="en-US" sz="320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C5380A7-D260-83F0-2F08-C08FEE9F3894}"/>
              </a:ext>
            </a:extLst>
          </p:cNvPr>
          <p:cNvSpPr/>
          <p:nvPr/>
        </p:nvSpPr>
        <p:spPr>
          <a:xfrm>
            <a:off x="2901955" y="2647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645BF7-D838-C2D9-1A31-0EA4737AFA63}"/>
              </a:ext>
            </a:extLst>
          </p:cNvPr>
          <p:cNvSpPr/>
          <p:nvPr/>
        </p:nvSpPr>
        <p:spPr>
          <a:xfrm>
            <a:off x="3442621" y="3282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F78DA95-7600-2D56-8BDE-9F281AB58BD3}"/>
              </a:ext>
            </a:extLst>
          </p:cNvPr>
          <p:cNvSpPr txBox="1"/>
          <p:nvPr/>
        </p:nvSpPr>
        <p:spPr>
          <a:xfrm>
            <a:off x="0" y="11789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Delay I/O to ensure an upper bound of missed neighbors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401336-EA6C-C4DC-C298-E241A4E72C46}"/>
              </a:ext>
            </a:extLst>
          </p:cNvPr>
          <p:cNvSpPr/>
          <p:nvPr/>
        </p:nvSpPr>
        <p:spPr>
          <a:xfrm>
            <a:off x="3445066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7E5C0C7-AD62-5BAA-6D96-076833CE63BE}"/>
              </a:ext>
            </a:extLst>
          </p:cNvPr>
          <p:cNvSpPr/>
          <p:nvPr/>
        </p:nvSpPr>
        <p:spPr>
          <a:xfrm>
            <a:off x="3985243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A1339C1-B387-1B2C-1BEA-FEA622DE2BF1}"/>
              </a:ext>
            </a:extLst>
          </p:cNvPr>
          <p:cNvSpPr/>
          <p:nvPr/>
        </p:nvSpPr>
        <p:spPr>
          <a:xfrm>
            <a:off x="4525420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59B9B80-3E99-38CE-A182-64AEE487E856}"/>
              </a:ext>
            </a:extLst>
          </p:cNvPr>
          <p:cNvSpPr/>
          <p:nvPr/>
        </p:nvSpPr>
        <p:spPr>
          <a:xfrm>
            <a:off x="5061955" y="2647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9</a:t>
            </a:r>
            <a:endParaRPr lang="zh-CN" altLang="en-US" sz="3200" b="1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04327DE-7248-67DB-853B-7E83B6CBD9E4}"/>
              </a:ext>
            </a:extLst>
          </p:cNvPr>
          <p:cNvSpPr/>
          <p:nvPr/>
        </p:nvSpPr>
        <p:spPr>
          <a:xfrm>
            <a:off x="5602621" y="3282527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1FD0FC1-266D-DBC7-0247-DAFEC4247A54}"/>
              </a:ext>
            </a:extLst>
          </p:cNvPr>
          <p:cNvSpPr/>
          <p:nvPr/>
        </p:nvSpPr>
        <p:spPr>
          <a:xfrm>
            <a:off x="5065597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ACBF8ED-EF52-3A26-E59D-8EF6B5257613}"/>
              </a:ext>
            </a:extLst>
          </p:cNvPr>
          <p:cNvSpPr/>
          <p:nvPr/>
        </p:nvSpPr>
        <p:spPr>
          <a:xfrm>
            <a:off x="5605774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F2A7C8F-6AD9-0D41-AA94-CD521DA7474C}"/>
              </a:ext>
            </a:extLst>
          </p:cNvPr>
          <p:cNvSpPr/>
          <p:nvPr/>
        </p:nvSpPr>
        <p:spPr>
          <a:xfrm>
            <a:off x="6145951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3D73748-3DEA-8F17-ABF0-733F650C0A0D}"/>
              </a:ext>
            </a:extLst>
          </p:cNvPr>
          <p:cNvSpPr/>
          <p:nvPr/>
        </p:nvSpPr>
        <p:spPr>
          <a:xfrm>
            <a:off x="6686128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472080E-43AE-26C5-B24E-FF18514FB924}"/>
              </a:ext>
            </a:extLst>
          </p:cNvPr>
          <p:cNvSpPr/>
          <p:nvPr/>
        </p:nvSpPr>
        <p:spPr>
          <a:xfrm>
            <a:off x="7226305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9</a:t>
            </a:r>
            <a:endParaRPr lang="zh-CN" altLang="en-US" sz="3200" b="1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E143024-C864-D338-33FC-C08A87CC9B99}"/>
              </a:ext>
            </a:extLst>
          </p:cNvPr>
          <p:cNvSpPr/>
          <p:nvPr/>
        </p:nvSpPr>
        <p:spPr>
          <a:xfrm>
            <a:off x="7766482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105E26B-0400-75B8-F69C-0CE4E6B4FDF6}"/>
              </a:ext>
            </a:extLst>
          </p:cNvPr>
          <p:cNvSpPr/>
          <p:nvPr/>
        </p:nvSpPr>
        <p:spPr>
          <a:xfrm>
            <a:off x="8306659" y="2002360"/>
            <a:ext cx="540000" cy="635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b</a:t>
            </a:r>
            <a:endParaRPr lang="zh-CN" altLang="en-US" sz="3200" b="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D5BE4A-AD02-33C8-302E-B452E4B756DD}"/>
              </a:ext>
            </a:extLst>
          </p:cNvPr>
          <p:cNvSpPr/>
          <p:nvPr/>
        </p:nvSpPr>
        <p:spPr>
          <a:xfrm>
            <a:off x="1282969" y="3908284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zh-CN" altLang="en-US" sz="3200" b="1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829C3F-44D8-9086-3AD1-FDBC5DD97DB3}"/>
              </a:ext>
            </a:extLst>
          </p:cNvPr>
          <p:cNvSpPr/>
          <p:nvPr/>
        </p:nvSpPr>
        <p:spPr>
          <a:xfrm>
            <a:off x="1288626" y="4546820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85D17B-33A4-5147-BB03-B5D8511E14C2}"/>
              </a:ext>
            </a:extLst>
          </p:cNvPr>
          <p:cNvSpPr/>
          <p:nvPr/>
        </p:nvSpPr>
        <p:spPr>
          <a:xfrm>
            <a:off x="3983287" y="3908284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63B8CA6-6183-7086-3704-CA5EEC21E754}"/>
              </a:ext>
            </a:extLst>
          </p:cNvPr>
          <p:cNvSpPr/>
          <p:nvPr/>
        </p:nvSpPr>
        <p:spPr>
          <a:xfrm>
            <a:off x="6143287" y="3908284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b</a:t>
            </a:r>
            <a:endParaRPr lang="zh-CN" altLang="en-US" sz="3200" b="1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1CDC151-4BDC-6D6F-DB3B-8A86A418BB6E}"/>
              </a:ext>
            </a:extLst>
          </p:cNvPr>
          <p:cNvSpPr/>
          <p:nvPr/>
        </p:nvSpPr>
        <p:spPr>
          <a:xfrm>
            <a:off x="4523953" y="4546820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50FC38E-23DA-B68E-A904-C1A9188A49D8}"/>
              </a:ext>
            </a:extLst>
          </p:cNvPr>
          <p:cNvSpPr/>
          <p:nvPr/>
        </p:nvSpPr>
        <p:spPr>
          <a:xfrm>
            <a:off x="6683953" y="4546820"/>
            <a:ext cx="2160000" cy="635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c</a:t>
            </a:r>
            <a:endParaRPr lang="zh-CN" altLang="en-US" sz="3200" b="1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329D0F3-5712-BC88-9192-64F19A419795}"/>
              </a:ext>
            </a:extLst>
          </p:cNvPr>
          <p:cNvSpPr txBox="1"/>
          <p:nvPr/>
        </p:nvSpPr>
        <p:spPr>
          <a:xfrm>
            <a:off x="0" y="5410030"/>
            <a:ext cx="12192000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/>
              <a:t>Each I/O misses at most </a:t>
            </a:r>
            <a:r>
              <a:rPr lang="en-US" altLang="zh-CN" sz="3200" b="1" dirty="0"/>
              <a:t>4 vectors’ neighbors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D82ADA0-AD69-BFEF-61B9-F2D7E48F31AC}"/>
              </a:ext>
            </a:extLst>
          </p:cNvPr>
          <p:cNvSpPr/>
          <p:nvPr/>
        </p:nvSpPr>
        <p:spPr>
          <a:xfrm>
            <a:off x="4356321" y="6119130"/>
            <a:ext cx="594044" cy="504000"/>
          </a:xfrm>
          <a:prstGeom prst="rect">
            <a:avLst/>
          </a:prstGeom>
          <a:solidFill>
            <a:srgbClr val="2A501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8</a:t>
            </a:r>
            <a:endParaRPr lang="zh-CN" altLang="en-US" sz="3200" b="1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39B2869-51CC-C4CE-7535-2C495D7560EC}"/>
              </a:ext>
            </a:extLst>
          </p:cNvPr>
          <p:cNvSpPr/>
          <p:nvPr/>
        </p:nvSpPr>
        <p:spPr>
          <a:xfrm>
            <a:off x="6302679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zh-CN" altLang="en-US" sz="3200" b="1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967BC37-8067-5507-E9E1-0B3CDA96D51F}"/>
              </a:ext>
            </a:extLst>
          </p:cNvPr>
          <p:cNvSpPr/>
          <p:nvPr/>
        </p:nvSpPr>
        <p:spPr>
          <a:xfrm>
            <a:off x="6842856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CBEA7BE-5EDC-38B9-0F4E-C8B3BD9DE813}"/>
              </a:ext>
            </a:extLst>
          </p:cNvPr>
          <p:cNvSpPr/>
          <p:nvPr/>
        </p:nvSpPr>
        <p:spPr>
          <a:xfrm>
            <a:off x="7383033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6</a:t>
            </a:r>
            <a:endParaRPr lang="zh-CN" altLang="en-US" sz="3200" b="1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F6F4F0A-C474-2086-AA4E-5AADBD00B55E}"/>
              </a:ext>
            </a:extLst>
          </p:cNvPr>
          <p:cNvSpPr/>
          <p:nvPr/>
        </p:nvSpPr>
        <p:spPr>
          <a:xfrm>
            <a:off x="7923210" y="6122706"/>
            <a:ext cx="540000" cy="504000"/>
          </a:xfrm>
          <a:prstGeom prst="rect">
            <a:avLst/>
          </a:prstGeom>
          <a:solidFill>
            <a:srgbClr val="6750A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7</a:t>
            </a:r>
            <a:endParaRPr lang="zh-CN" altLang="en-US" sz="3200" b="1"/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F87F3DD2-0563-AB70-E345-FCCDF26058B6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3442969" y="4225784"/>
            <a:ext cx="540318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53BA8427-738D-E0D7-03BF-E2433A5DCD14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>
            <a:off x="3448626" y="4864320"/>
            <a:ext cx="1075327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6E18D0F-E50E-4942-0A32-1FD5987AA4B9}"/>
              </a:ext>
            </a:extLst>
          </p:cNvPr>
          <p:cNvSpPr txBox="1"/>
          <p:nvPr/>
        </p:nvSpPr>
        <p:spPr>
          <a:xfrm>
            <a:off x="2580793" y="6002558"/>
            <a:ext cx="4470210" cy="6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/>
              <a:t>(e.g.,         misses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719D09-1BA8-2A31-DD04-D4E7B4387FA5}"/>
              </a:ext>
            </a:extLst>
          </p:cNvPr>
          <p:cNvSpPr txBox="1"/>
          <p:nvPr/>
        </p:nvSpPr>
        <p:spPr>
          <a:xfrm>
            <a:off x="7529752" y="6002558"/>
            <a:ext cx="2115745" cy="6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1209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Put Them Altogether: PipeANN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451438-B237-0665-8FF4-F3F6F65B9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946" t="20840" r="8682" b="26202"/>
          <a:stretch/>
        </p:blipFill>
        <p:spPr>
          <a:xfrm>
            <a:off x="8632658" y="4764293"/>
            <a:ext cx="2743200" cy="17218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F46C392-7004-B8F9-2BC5-BE9C2F1FB8DA}"/>
              </a:ext>
            </a:extLst>
          </p:cNvPr>
          <p:cNvSpPr txBox="1"/>
          <p:nvPr/>
        </p:nvSpPr>
        <p:spPr>
          <a:xfrm>
            <a:off x="685800" y="1251777"/>
            <a:ext cx="11475204" cy="3372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/>
              <a:t>A large-scale vector search system with low latency</a:t>
            </a:r>
          </a:p>
          <a:p>
            <a:pPr marL="432000" indent="-43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/>
              <a:t>Key enabler for low latency: </a:t>
            </a:r>
            <a:r>
              <a:rPr lang="en-US" altLang="zh-CN" sz="3600" b="1" i="1" dirty="0" err="1"/>
              <a:t>PipeSearch</a:t>
            </a:r>
            <a:r>
              <a:rPr lang="en-US" altLang="zh-CN" sz="3600" dirty="0"/>
              <a:t> algorithm</a:t>
            </a:r>
          </a:p>
          <a:p>
            <a:pPr marL="432000" indent="-43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/>
              <a:t>Two techniques for throughput:</a:t>
            </a:r>
          </a:p>
          <a:p>
            <a:pPr marL="864000" lvl="1" indent="-43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600" b="1" i="1" dirty="0"/>
              <a:t>Increase pipeline width </a:t>
            </a:r>
            <a:r>
              <a:rPr lang="en-US" altLang="zh-CN" sz="3600" dirty="0"/>
              <a:t>as the search progresses</a:t>
            </a:r>
          </a:p>
          <a:p>
            <a:pPr marL="864000" lvl="1" indent="-43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600" b="1" i="1" dirty="0"/>
              <a:t>Delay I/O </a:t>
            </a:r>
            <a:r>
              <a:rPr lang="en-US" altLang="zh-CN" sz="3600" dirty="0"/>
              <a:t>for an upper bound of missed neighbors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5BD2276-9149-ED39-7CCE-1164A2B4690B}"/>
              </a:ext>
            </a:extLst>
          </p:cNvPr>
          <p:cNvSpPr/>
          <p:nvPr/>
        </p:nvSpPr>
        <p:spPr>
          <a:xfrm>
            <a:off x="749300" y="5036687"/>
            <a:ext cx="7572542" cy="11770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tx1"/>
                </a:solidFill>
              </a:rPr>
              <a:t>Check our paper for more details!</a:t>
            </a:r>
            <a:endParaRPr lang="en-US" altLang="zh-CN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Evaluation Setup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2" name="表格 7">
            <a:extLst>
              <a:ext uri="{FF2B5EF4-FFF2-40B4-BE49-F238E27FC236}">
                <a16:creationId xmlns:a16="http://schemas.microsoft.com/office/drawing/2014/main" id="{BD4C5C29-AFDC-0687-0896-E42343515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78416"/>
              </p:ext>
            </p:extLst>
          </p:nvPr>
        </p:nvGraphicFramePr>
        <p:xfrm>
          <a:off x="1825625" y="1822709"/>
          <a:ext cx="8540750" cy="173043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88638">
                  <a:extLst>
                    <a:ext uri="{9D8B030D-6E8A-4147-A177-3AD203B41FA5}">
                      <a16:colId xmlns:a16="http://schemas.microsoft.com/office/drawing/2014/main" val="1229994892"/>
                    </a:ext>
                  </a:extLst>
                </a:gridCol>
                <a:gridCol w="6952112">
                  <a:extLst>
                    <a:ext uri="{9D8B030D-6E8A-4147-A177-3AD203B41FA5}">
                      <a16:colId xmlns:a16="http://schemas.microsoft.com/office/drawing/2014/main" val="1099010873"/>
                    </a:ext>
                  </a:extLst>
                </a:gridCol>
              </a:tblGrid>
              <a:tr h="5768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/>
                        <a:t>CPU</a:t>
                      </a:r>
                      <a:endParaRPr lang="zh-CN" alt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/>
                        <a:t>Intel Xeon Gold 6330, 2.0GHz</a:t>
                      </a:r>
                      <a:endParaRPr lang="zh-CN" alt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597778"/>
                  </a:ext>
                </a:extLst>
              </a:tr>
              <a:tr h="5768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/>
                        <a:t>DRAM</a:t>
                      </a:r>
                      <a:endParaRPr lang="zh-CN" alt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/>
                        <a:t>512GB</a:t>
                      </a:r>
                      <a:r>
                        <a:rPr lang="zh-CN" altLang="en-US" sz="2800"/>
                        <a:t> </a:t>
                      </a:r>
                      <a:r>
                        <a:rPr lang="en-US" altLang="zh-CN" sz="2800"/>
                        <a:t>DDR4</a:t>
                      </a:r>
                      <a:r>
                        <a:rPr lang="zh-CN" altLang="en-US" sz="2800"/>
                        <a:t> </a:t>
                      </a:r>
                      <a:r>
                        <a:rPr lang="en-US" altLang="zh-CN" sz="2800"/>
                        <a:t>(32GB</a:t>
                      </a:r>
                      <a:r>
                        <a:rPr lang="zh-CN" altLang="en-US" sz="2800"/>
                        <a:t> * </a:t>
                      </a:r>
                      <a:r>
                        <a:rPr lang="en-US" altLang="zh-CN" sz="2800"/>
                        <a:t>16)</a:t>
                      </a:r>
                      <a:endParaRPr lang="zh-CN" alt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15848"/>
                  </a:ext>
                </a:extLst>
              </a:tr>
              <a:tr h="5768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/>
                        <a:t>SSD</a:t>
                      </a:r>
                      <a:endParaRPr lang="zh-CN" alt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/>
                        <a:t>3.84TB</a:t>
                      </a:r>
                      <a:r>
                        <a:rPr lang="zh-CN" altLang="en-US" sz="2800"/>
                        <a:t> </a:t>
                      </a:r>
                      <a:r>
                        <a:rPr lang="en-US" altLang="zh-CN" sz="2800"/>
                        <a:t>PCIe</a:t>
                      </a:r>
                      <a:r>
                        <a:rPr lang="zh-CN" altLang="en-US" sz="2800"/>
                        <a:t> </a:t>
                      </a:r>
                      <a:r>
                        <a:rPr lang="en-US" altLang="zh-CN" sz="2800"/>
                        <a:t>4.0</a:t>
                      </a:r>
                      <a:r>
                        <a:rPr lang="zh-CN" altLang="en-US" sz="2800"/>
                        <a:t> </a:t>
                      </a:r>
                      <a:r>
                        <a:rPr lang="en-US" altLang="zh-CN" sz="2800"/>
                        <a:t>(4KB Read:</a:t>
                      </a:r>
                      <a:r>
                        <a:rPr lang="zh-CN" altLang="en-US" sz="2800"/>
                        <a:t> </a:t>
                      </a:r>
                      <a:r>
                        <a:rPr lang="en-US" altLang="zh-CN" sz="2800"/>
                        <a:t>1.5M</a:t>
                      </a:r>
                      <a:r>
                        <a:rPr lang="zh-CN" altLang="en-US" sz="2800"/>
                        <a:t> </a:t>
                      </a:r>
                      <a:r>
                        <a:rPr lang="en-US" altLang="zh-CN" sz="2800"/>
                        <a:t>IOPS)</a:t>
                      </a:r>
                      <a:endParaRPr lang="zh-CN" alt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58347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F15C607A-0883-C663-CED8-A37891ABDF18}"/>
              </a:ext>
            </a:extLst>
          </p:cNvPr>
          <p:cNvSpPr txBox="1"/>
          <p:nvPr/>
        </p:nvSpPr>
        <p:spPr>
          <a:xfrm>
            <a:off x="425450" y="1147763"/>
            <a:ext cx="433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/>
              <a:t>Hardware</a:t>
            </a:r>
            <a:r>
              <a:rPr lang="zh-CN" altLang="en-US" sz="3200" b="1" i="1"/>
              <a:t> </a:t>
            </a:r>
            <a:r>
              <a:rPr lang="en-US" altLang="zh-CN" sz="3200" b="1" i="1"/>
              <a:t>configuration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AFE340-609B-6920-7C32-2CCA25119271}"/>
              </a:ext>
            </a:extLst>
          </p:cNvPr>
          <p:cNvSpPr txBox="1"/>
          <p:nvPr/>
        </p:nvSpPr>
        <p:spPr>
          <a:xfrm>
            <a:off x="425450" y="3643313"/>
            <a:ext cx="1102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/>
              <a:t>Compared</a:t>
            </a:r>
            <a:r>
              <a:rPr lang="zh-CN" altLang="en-US" sz="3200" b="1" i="1"/>
              <a:t> </a:t>
            </a:r>
            <a:r>
              <a:rPr lang="en-US" altLang="zh-CN" sz="3200" b="1" i="1"/>
              <a:t>with on-SSD</a:t>
            </a:r>
            <a:r>
              <a:rPr lang="zh-CN" altLang="en-US" sz="3200" b="1" i="1"/>
              <a:t> </a:t>
            </a:r>
            <a:r>
              <a:rPr lang="en-US" altLang="zh-CN" sz="3200" b="1" i="1"/>
              <a:t>vector</a:t>
            </a:r>
            <a:r>
              <a:rPr lang="zh-CN" altLang="en-US" sz="3200" b="1" i="1"/>
              <a:t> </a:t>
            </a:r>
            <a:r>
              <a:rPr lang="en-US" altLang="zh-CN" sz="3200" b="1" i="1"/>
              <a:t>search</a:t>
            </a:r>
            <a:r>
              <a:rPr lang="zh-CN" altLang="en-US" sz="3200" b="1" i="1"/>
              <a:t> </a:t>
            </a:r>
            <a:r>
              <a:rPr lang="en-US" altLang="zh-CN" sz="3200" b="1" i="1"/>
              <a:t>systems:</a:t>
            </a:r>
          </a:p>
          <a:p>
            <a:pPr marL="864000" lvl="1" indent="-432000">
              <a:buFont typeface="Arial" panose="020B0604020202020204" pitchFamily="34" charset="0"/>
              <a:buChar char="•"/>
            </a:pPr>
            <a:r>
              <a:rPr lang="en-US" altLang="zh-CN" sz="3200" b="1"/>
              <a:t>Graph-based:</a:t>
            </a:r>
            <a:r>
              <a:rPr lang="zh-CN" altLang="en-US" sz="3200" b="1"/>
              <a:t> </a:t>
            </a:r>
            <a:r>
              <a:rPr lang="en-US" altLang="zh-CN" sz="3200" err="1"/>
              <a:t>DiskANN</a:t>
            </a:r>
            <a:r>
              <a:rPr lang="zh-CN" altLang="en-US" sz="3200"/>
              <a:t> </a:t>
            </a:r>
            <a:r>
              <a:rPr lang="en-US" altLang="zh-CN" sz="3200"/>
              <a:t>[NIPS’19],</a:t>
            </a:r>
            <a:r>
              <a:rPr lang="zh-CN" altLang="en-US" sz="3200"/>
              <a:t> </a:t>
            </a:r>
            <a:r>
              <a:rPr lang="en-US" altLang="zh-CN" sz="3200"/>
              <a:t>Starling</a:t>
            </a:r>
            <a:r>
              <a:rPr lang="zh-CN" altLang="en-US" sz="3200"/>
              <a:t> </a:t>
            </a:r>
            <a:r>
              <a:rPr lang="en-US" altLang="zh-CN" sz="3200"/>
              <a:t>[SIGMOD’24]</a:t>
            </a:r>
          </a:p>
          <a:p>
            <a:pPr marL="864000" lvl="1" indent="-432000">
              <a:buFont typeface="Arial" panose="020B0604020202020204" pitchFamily="34" charset="0"/>
              <a:buChar char="•"/>
            </a:pPr>
            <a:r>
              <a:rPr lang="en-US" altLang="zh-CN" sz="3200" b="1"/>
              <a:t>Cluster-based:</a:t>
            </a:r>
            <a:r>
              <a:rPr lang="zh-CN" altLang="en-US" sz="3200" b="1"/>
              <a:t> </a:t>
            </a:r>
            <a:r>
              <a:rPr lang="en-US" altLang="zh-CN" sz="3200"/>
              <a:t>SPANN</a:t>
            </a:r>
            <a:r>
              <a:rPr lang="zh-CN" altLang="en-US" sz="3200"/>
              <a:t> </a:t>
            </a:r>
            <a:r>
              <a:rPr lang="en-US" altLang="zh-CN" sz="3200"/>
              <a:t>[NIPS’21]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916248-0FA3-D4DF-E177-2643A7E264D3}"/>
              </a:ext>
            </a:extLst>
          </p:cNvPr>
          <p:cNvSpPr txBox="1"/>
          <p:nvPr/>
        </p:nvSpPr>
        <p:spPr>
          <a:xfrm>
            <a:off x="425450" y="5262940"/>
            <a:ext cx="1102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/>
              <a:t>Vector datasets:</a:t>
            </a:r>
          </a:p>
          <a:p>
            <a:pPr marL="864000" lvl="1" indent="-432000">
              <a:buFont typeface="Arial" panose="020B0604020202020204" pitchFamily="34" charset="0"/>
              <a:buChar char="•"/>
            </a:pPr>
            <a:r>
              <a:rPr lang="en-US" altLang="zh-CN" sz="3200" b="1"/>
              <a:t>100 million vectors: </a:t>
            </a:r>
            <a:r>
              <a:rPr lang="en-US" altLang="zh-CN" sz="3200"/>
              <a:t>SIFT100M, SPACEV100M, DEEP100M</a:t>
            </a:r>
          </a:p>
          <a:p>
            <a:pPr marL="864000" lvl="1" indent="-432000">
              <a:buFont typeface="Arial" panose="020B0604020202020204" pitchFamily="34" charset="0"/>
              <a:buChar char="•"/>
            </a:pPr>
            <a:r>
              <a:rPr lang="en-US" altLang="zh-CN" sz="3200" b="1"/>
              <a:t>1 billion vectors:</a:t>
            </a:r>
            <a:r>
              <a:rPr lang="zh-CN" altLang="en-US" sz="3200" b="1"/>
              <a:t> </a:t>
            </a:r>
            <a:r>
              <a:rPr lang="en-US" altLang="zh-CN" sz="3200"/>
              <a:t>SIFT1B, SPACEV1B</a:t>
            </a:r>
          </a:p>
        </p:txBody>
      </p:sp>
    </p:spTree>
    <p:extLst>
      <p:ext uri="{BB962C8B-B14F-4D97-AF65-F5344CB8AC3E}">
        <p14:creationId xmlns:p14="http://schemas.microsoft.com/office/powerpoint/2010/main" val="12904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Overall Performance: Latency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1FD3AE-F923-DC0C-6ED5-70CE610A8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261199"/>
            <a:ext cx="10845800" cy="451501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7DF142-1F6B-1D53-0844-25EDE950766A}"/>
              </a:ext>
            </a:extLst>
          </p:cNvPr>
          <p:cNvSpPr txBox="1"/>
          <p:nvPr/>
        </p:nvSpPr>
        <p:spPr>
          <a:xfrm>
            <a:off x="0" y="578742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/>
              <a:t>PipeANN</a:t>
            </a:r>
            <a:r>
              <a:rPr lang="en-US" altLang="zh-CN" sz="3200" b="1" dirty="0"/>
              <a:t> shows lower latency compared to </a:t>
            </a:r>
          </a:p>
          <a:p>
            <a:pPr algn="ctr"/>
            <a:r>
              <a:rPr lang="en-US" altLang="zh-CN" sz="3200" b="1" dirty="0"/>
              <a:t>both graph- and cluster-based indexes </a:t>
            </a: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CE2640C-B276-AAA6-422D-C3F88B9E0685}"/>
              </a:ext>
            </a:extLst>
          </p:cNvPr>
          <p:cNvCxnSpPr>
            <a:cxnSpLocks/>
          </p:cNvCxnSpPr>
          <p:nvPr/>
        </p:nvCxnSpPr>
        <p:spPr>
          <a:xfrm flipH="1" flipV="1">
            <a:off x="4002730" y="3225487"/>
            <a:ext cx="601348" cy="662015"/>
          </a:xfrm>
          <a:prstGeom prst="line">
            <a:avLst/>
          </a:prstGeom>
          <a:ln w="57150">
            <a:solidFill>
              <a:srgbClr val="C0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80FAC87-5BE6-A2E6-59AE-D7977567F0B7}"/>
              </a:ext>
            </a:extLst>
          </p:cNvPr>
          <p:cNvSpPr txBox="1"/>
          <p:nvPr/>
        </p:nvSpPr>
        <p:spPr>
          <a:xfrm>
            <a:off x="3126932" y="3550887"/>
            <a:ext cx="125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</a:rPr>
              <a:t>better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Overall Performance: Throughput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57DF142-1F6B-1D53-0844-25EDE950766A}"/>
              </a:ext>
            </a:extLst>
          </p:cNvPr>
          <p:cNvSpPr txBox="1"/>
          <p:nvPr/>
        </p:nvSpPr>
        <p:spPr>
          <a:xfrm>
            <a:off x="0" y="578742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PipeANN shows similar throughput compared to</a:t>
            </a:r>
          </a:p>
          <a:p>
            <a:pPr algn="ctr"/>
            <a:r>
              <a:rPr lang="en-US" altLang="zh-CN" sz="3200" b="1" dirty="0"/>
              <a:t>graph- and cluster-based indexes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728901-C1C6-B682-3F4A-2A7B2F8FB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325563"/>
            <a:ext cx="10902950" cy="443965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E901EA8-470F-43A1-9131-F381FFB5C2E3}"/>
              </a:ext>
            </a:extLst>
          </p:cNvPr>
          <p:cNvCxnSpPr>
            <a:cxnSpLocks/>
          </p:cNvCxnSpPr>
          <p:nvPr/>
        </p:nvCxnSpPr>
        <p:spPr>
          <a:xfrm flipV="1">
            <a:off x="4278805" y="2718261"/>
            <a:ext cx="634388" cy="697474"/>
          </a:xfrm>
          <a:prstGeom prst="line">
            <a:avLst/>
          </a:prstGeom>
          <a:ln w="57150">
            <a:solidFill>
              <a:srgbClr val="C0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9255194-BAE8-0F80-F51E-A121C05A555C}"/>
              </a:ext>
            </a:extLst>
          </p:cNvPr>
          <p:cNvSpPr txBox="1"/>
          <p:nvPr/>
        </p:nvSpPr>
        <p:spPr>
          <a:xfrm>
            <a:off x="3422632" y="2574555"/>
            <a:ext cx="125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</a:rPr>
              <a:t>better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Compared with In-Memory Index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57DF142-1F6B-1D53-0844-25EDE950766A}"/>
              </a:ext>
            </a:extLst>
          </p:cNvPr>
          <p:cNvSpPr txBox="1"/>
          <p:nvPr/>
        </p:nvSpPr>
        <p:spPr>
          <a:xfrm>
            <a:off x="0" y="578742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On-SSD PipeANN shows 2.12X/1.14X latency than </a:t>
            </a:r>
          </a:p>
          <a:p>
            <a:pPr algn="ctr"/>
            <a:r>
              <a:rPr lang="en-US" altLang="zh-CN" sz="3200" b="1"/>
              <a:t>in-memory Vamana for recall = 0.9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97943B-FBB4-6C59-302F-04ADB986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249354"/>
            <a:ext cx="10845800" cy="4454137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4372A4-B0C1-7598-164F-13744DA23564}"/>
              </a:ext>
            </a:extLst>
          </p:cNvPr>
          <p:cNvCxnSpPr>
            <a:cxnSpLocks/>
          </p:cNvCxnSpPr>
          <p:nvPr/>
        </p:nvCxnSpPr>
        <p:spPr>
          <a:xfrm flipH="1" flipV="1">
            <a:off x="5012664" y="2287762"/>
            <a:ext cx="601348" cy="662015"/>
          </a:xfrm>
          <a:prstGeom prst="line">
            <a:avLst/>
          </a:prstGeom>
          <a:ln w="57150">
            <a:solidFill>
              <a:srgbClr val="C0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C7E0168-FA48-AF26-2A0A-722CA6137D42}"/>
              </a:ext>
            </a:extLst>
          </p:cNvPr>
          <p:cNvSpPr txBox="1"/>
          <p:nvPr/>
        </p:nvSpPr>
        <p:spPr>
          <a:xfrm>
            <a:off x="4136866" y="2613162"/>
            <a:ext cx="125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</a:rPr>
              <a:t>better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F7572B5-4F0D-F74F-C375-4D8A3617938D}"/>
              </a:ext>
            </a:extLst>
          </p:cNvPr>
          <p:cNvCxnSpPr>
            <a:cxnSpLocks/>
          </p:cNvCxnSpPr>
          <p:nvPr/>
        </p:nvCxnSpPr>
        <p:spPr>
          <a:xfrm flipH="1">
            <a:off x="1875709" y="3156223"/>
            <a:ext cx="941099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80E-9793-16D8-B86E-9472CA63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A428B8-95BF-B0A4-5D47-C13118B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Thank you! Questions are welcome.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2B8DB-A54E-ED63-7A02-CA67D7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497846A-23BC-1402-9E9C-C07798622318}"/>
              </a:ext>
            </a:extLst>
          </p:cNvPr>
          <p:cNvSpPr txBox="1"/>
          <p:nvPr/>
        </p:nvSpPr>
        <p:spPr>
          <a:xfrm>
            <a:off x="476250" y="1325563"/>
            <a:ext cx="11029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/>
              <a:t>PipeANN</a:t>
            </a:r>
            <a:r>
              <a:rPr lang="en-US" altLang="zh-CN" sz="3200" dirty="0"/>
              <a:t>:</a:t>
            </a:r>
            <a:r>
              <a:rPr lang="en-US" altLang="zh-CN" sz="3200" b="1" i="1" dirty="0"/>
              <a:t> </a:t>
            </a:r>
            <a:r>
              <a:rPr lang="en-US" altLang="zh-CN" sz="3200" dirty="0"/>
              <a:t>a </a:t>
            </a:r>
            <a:r>
              <a:rPr lang="en-US" altLang="zh-CN" sz="3200" b="1" dirty="0"/>
              <a:t>large-scale</a:t>
            </a:r>
            <a:r>
              <a:rPr lang="en-US" altLang="zh-CN" sz="3200" dirty="0"/>
              <a:t> vector search system with </a:t>
            </a:r>
            <a:r>
              <a:rPr lang="en-US" altLang="zh-CN" sz="3200" b="1" dirty="0"/>
              <a:t>low latency</a:t>
            </a:r>
          </a:p>
          <a:p>
            <a:pPr marL="406800" indent="-432000">
              <a:buFont typeface="Arial" panose="020B0604020202020204" pitchFamily="34" charset="0"/>
              <a:buChar char="•"/>
            </a:pPr>
            <a:r>
              <a:rPr lang="en-US" altLang="zh-CN" sz="3200" dirty="0"/>
              <a:t>Enabler for ultra low latency: </a:t>
            </a:r>
            <a:r>
              <a:rPr lang="en-US" altLang="zh-CN" sz="3200" b="1" dirty="0" err="1"/>
              <a:t>PipeSearch</a:t>
            </a:r>
            <a:r>
              <a:rPr lang="en-US" altLang="zh-CN" sz="3200" b="1" dirty="0"/>
              <a:t> </a:t>
            </a:r>
          </a:p>
          <a:p>
            <a:pPr marL="864000" lvl="1" indent="-432000">
              <a:buFont typeface="Arial" panose="020B0604020202020204" pitchFamily="34" charset="0"/>
              <a:buChar char="•"/>
            </a:pPr>
            <a:r>
              <a:rPr lang="en-US" altLang="zh-CN" sz="3200" b="1" dirty="0"/>
              <a:t>Deviate from best-first search algorithm for pipelining</a:t>
            </a:r>
          </a:p>
          <a:p>
            <a:pPr marL="406800" indent="-432000">
              <a:buFont typeface="Arial" panose="020B0604020202020204" pitchFamily="34" charset="0"/>
              <a:buChar char="•"/>
            </a:pPr>
            <a:r>
              <a:rPr lang="en-US" altLang="zh-CN" sz="3200" dirty="0"/>
              <a:t>Two techniques for throughput:</a:t>
            </a:r>
          </a:p>
          <a:p>
            <a:pPr marL="864000" lvl="1" indent="-432000">
              <a:buFont typeface="Arial" panose="020B0604020202020204" pitchFamily="34" charset="0"/>
              <a:buChar char="•"/>
            </a:pPr>
            <a:r>
              <a:rPr lang="en-US" altLang="zh-CN" sz="3200" b="1" dirty="0"/>
              <a:t>Increase pipeline width </a:t>
            </a:r>
            <a:r>
              <a:rPr lang="en-US" altLang="zh-CN" sz="3200" dirty="0"/>
              <a:t>as the search progresses </a:t>
            </a:r>
          </a:p>
          <a:p>
            <a:pPr marL="864000" lvl="1" indent="-432000">
              <a:buFont typeface="Arial" panose="020B0604020202020204" pitchFamily="34" charset="0"/>
              <a:buChar char="•"/>
            </a:pPr>
            <a:r>
              <a:rPr lang="en-US" altLang="zh-CN" sz="3200" b="1" dirty="0"/>
              <a:t>Delay I/O</a:t>
            </a:r>
            <a:r>
              <a:rPr lang="en-US" altLang="zh-CN" sz="3200" dirty="0"/>
              <a:t> for an upper bound of missed neighbors </a:t>
            </a:r>
          </a:p>
          <a:p>
            <a:pPr marL="406800" indent="-432000">
              <a:buFont typeface="Arial" panose="020B0604020202020204" pitchFamily="34" charset="0"/>
              <a:buChar char="•"/>
            </a:pPr>
            <a:r>
              <a:rPr lang="en-US" altLang="zh-CN" sz="3200" b="1" dirty="0"/>
              <a:t>Significantly lower latency</a:t>
            </a:r>
            <a:r>
              <a:rPr lang="en-US" altLang="zh-CN" sz="3200" dirty="0"/>
              <a:t>, similar throughput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69E5C19-60BE-8617-7CCB-408FF6D5F676}"/>
              </a:ext>
            </a:extLst>
          </p:cNvPr>
          <p:cNvSpPr txBox="1"/>
          <p:nvPr/>
        </p:nvSpPr>
        <p:spPr>
          <a:xfrm>
            <a:off x="476250" y="5163714"/>
            <a:ext cx="11684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Artifact: </a:t>
            </a:r>
            <a:r>
              <a:rPr lang="en-US" altLang="zh-CN" sz="3200" dirty="0">
                <a:solidFill>
                  <a:schemeClr val="accent1"/>
                </a:solidFill>
              </a:rPr>
              <a:t>github.com/</a:t>
            </a:r>
            <a:r>
              <a:rPr lang="en-US" altLang="zh-CN" sz="3200" dirty="0" err="1">
                <a:solidFill>
                  <a:schemeClr val="accent1"/>
                </a:solidFill>
              </a:rPr>
              <a:t>thustorage</a:t>
            </a:r>
            <a:r>
              <a:rPr lang="en-US" altLang="zh-CN" sz="3200" dirty="0">
                <a:solidFill>
                  <a:schemeClr val="accent1"/>
                </a:solidFill>
              </a:rPr>
              <a:t>/</a:t>
            </a:r>
            <a:r>
              <a:rPr lang="en-US" altLang="zh-CN" sz="3200" dirty="0" err="1">
                <a:solidFill>
                  <a:schemeClr val="accent1"/>
                </a:solidFill>
              </a:rPr>
              <a:t>PipeANN</a:t>
            </a:r>
            <a:r>
              <a:rPr lang="en-US" altLang="zh-CN" sz="3200" dirty="0">
                <a:solidFill>
                  <a:schemeClr val="accent1"/>
                </a:solidFill>
              </a:rPr>
              <a:t> </a:t>
            </a:r>
          </a:p>
          <a:p>
            <a:r>
              <a:rPr lang="en-US" altLang="zh-CN" sz="3200" dirty="0"/>
              <a:t>Contact: gh23@mails.tsinghua.edu.cn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8CE38E-B106-C61D-9F3F-86820430FD17}"/>
              </a:ext>
            </a:extLst>
          </p:cNvPr>
          <p:cNvSpPr txBox="1"/>
          <p:nvPr/>
        </p:nvSpPr>
        <p:spPr>
          <a:xfrm>
            <a:off x="0" y="646199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0" i="0">
                <a:solidFill>
                  <a:schemeClr val="bg1">
                    <a:lumMod val="75000"/>
                  </a:schemeClr>
                </a:solidFill>
                <a:effectLst/>
                <a:latin typeface="Inter"/>
              </a:rPr>
              <a:t>image: Flaticon.com </a:t>
            </a:r>
            <a:r>
              <a:rPr lang="zh-CN" altLang="en-US" sz="2000">
                <a:solidFill>
                  <a:schemeClr val="bg1">
                    <a:lumMod val="75000"/>
                  </a:schemeClr>
                </a:solidFill>
                <a:latin typeface="+mj-lt"/>
              </a:rPr>
              <a:t>☺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B96A1C1-6C34-74E2-5D89-766116EE2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879" y="4987228"/>
            <a:ext cx="4258571" cy="13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D239E7D7-914D-E4C1-CE8F-488C72A3F6E6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2E18F69-9130-84DB-7484-356F40C7B98C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0C1665A-1D3A-054F-64D4-4900BEC851A8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F4133214-E530-F762-9292-B386F2F9CF97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20A1F46-52E8-C8CB-7FB9-A340C5EC5133}"/>
              </a:ext>
            </a:extLst>
          </p:cNvPr>
          <p:cNvCxnSpPr>
            <a:cxnSpLocks/>
            <a:stCxn id="9" idx="3"/>
            <a:endCxn id="127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1F9916D-C8B9-F4B7-B71F-A1BBA05417BE}"/>
              </a:ext>
            </a:extLst>
          </p:cNvPr>
          <p:cNvCxnSpPr>
            <a:cxnSpLocks/>
            <a:stCxn id="121" idx="0"/>
            <a:endCxn id="127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2C44B0A-F29C-D0CD-CA24-004E6A1DBC9D}"/>
              </a:ext>
            </a:extLst>
          </p:cNvPr>
          <p:cNvCxnSpPr>
            <a:cxnSpLocks/>
            <a:stCxn id="121" idx="6"/>
            <a:endCxn id="19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258E20D8-1936-12D9-5F62-3F5C4BF40D8D}"/>
              </a:ext>
            </a:extLst>
          </p:cNvPr>
          <p:cNvCxnSpPr>
            <a:cxnSpLocks/>
            <a:stCxn id="24" idx="1"/>
            <a:endCxn id="80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E8444AF-FE20-ED2F-E72E-E63F0AEBC7F0}"/>
              </a:ext>
            </a:extLst>
          </p:cNvPr>
          <p:cNvCxnSpPr>
            <a:cxnSpLocks/>
            <a:stCxn id="80" idx="2"/>
            <a:endCxn id="120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21B9B239-0E41-64DE-B673-02C7BC79AB39}"/>
              </a:ext>
            </a:extLst>
          </p:cNvPr>
          <p:cNvCxnSpPr>
            <a:cxnSpLocks/>
            <a:stCxn id="111" idx="4"/>
            <a:endCxn id="127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4EE2A46B-DF12-1075-01F1-F5391961A05C}"/>
              </a:ext>
            </a:extLst>
          </p:cNvPr>
          <p:cNvCxnSpPr>
            <a:cxnSpLocks/>
            <a:stCxn id="80" idx="3"/>
            <a:endCxn id="21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932AD207-9D2A-92CF-5B44-E8E84279F0E5}"/>
              </a:ext>
            </a:extLst>
          </p:cNvPr>
          <p:cNvCxnSpPr>
            <a:cxnSpLocks/>
            <a:stCxn id="116" idx="6"/>
            <a:endCxn id="120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E2210D50-15FA-C7BB-936E-998D4BD29BA3}"/>
              </a:ext>
            </a:extLst>
          </p:cNvPr>
          <p:cNvCxnSpPr>
            <a:cxnSpLocks/>
            <a:stCxn id="21" idx="1"/>
            <a:endCxn id="120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5AB8DB33-1F20-F039-AA39-2A9606CF1FEC}"/>
              </a:ext>
            </a:extLst>
          </p:cNvPr>
          <p:cNvCxnSpPr>
            <a:cxnSpLocks/>
            <a:stCxn id="116" idx="2"/>
            <a:endCxn id="101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D7ABA70E-AEE2-3E87-F2F6-AA7F41E83C37}"/>
              </a:ext>
            </a:extLst>
          </p:cNvPr>
          <p:cNvCxnSpPr>
            <a:cxnSpLocks/>
            <a:stCxn id="120" idx="0"/>
            <a:endCxn id="117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224B6240-E5B1-A7C2-DFF0-971050D60593}"/>
              </a:ext>
            </a:extLst>
          </p:cNvPr>
          <p:cNvCxnSpPr>
            <a:cxnSpLocks/>
            <a:stCxn id="117" idx="7"/>
            <a:endCxn id="127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A8AD077B-C62F-85C3-95BE-6A58DA1C6485}"/>
              </a:ext>
            </a:extLst>
          </p:cNvPr>
          <p:cNvCxnSpPr>
            <a:cxnSpLocks/>
            <a:stCxn id="111" idx="3"/>
            <a:endCxn id="98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BD5C4536-7506-F777-EF58-627474E550B7}"/>
              </a:ext>
            </a:extLst>
          </p:cNvPr>
          <p:cNvCxnSpPr>
            <a:cxnSpLocks/>
            <a:stCxn id="111" idx="3"/>
            <a:endCxn id="96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47A7A8CC-FC4D-8C1E-EA98-0F8559FD4AFB}"/>
              </a:ext>
            </a:extLst>
          </p:cNvPr>
          <p:cNvCxnSpPr>
            <a:cxnSpLocks/>
            <a:stCxn id="116" idx="0"/>
            <a:endCxn id="96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椭圆 97">
            <a:extLst>
              <a:ext uri="{FF2B5EF4-FFF2-40B4-BE49-F238E27FC236}">
                <a16:creationId xmlns:a16="http://schemas.microsoft.com/office/drawing/2014/main" id="{D557B5AF-71C4-FBFD-8B70-3C899F19CB6D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ECCA73E0-3F2A-3B70-21A3-5BFF2777E6DC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cxnSp>
        <p:nvCxnSpPr>
          <p:cNvPr id="105" name="!!1">
            <a:extLst>
              <a:ext uri="{FF2B5EF4-FFF2-40B4-BE49-F238E27FC236}">
                <a16:creationId xmlns:a16="http://schemas.microsoft.com/office/drawing/2014/main" id="{F9A760C6-090A-2F50-5A6A-58E00B698028}"/>
              </a:ext>
            </a:extLst>
          </p:cNvPr>
          <p:cNvCxnSpPr>
            <a:cxnSpLocks/>
            <a:stCxn id="98" idx="3"/>
            <a:endCxn id="108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!!2">
            <a:extLst>
              <a:ext uri="{FF2B5EF4-FFF2-40B4-BE49-F238E27FC236}">
                <a16:creationId xmlns:a16="http://schemas.microsoft.com/office/drawing/2014/main" id="{74160406-31AA-C70C-89BA-D9B3F9249932}"/>
              </a:ext>
            </a:extLst>
          </p:cNvPr>
          <p:cNvCxnSpPr>
            <a:cxnSpLocks/>
            <a:stCxn id="101" idx="0"/>
            <a:endCxn id="108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椭圆 110">
            <a:extLst>
              <a:ext uri="{FF2B5EF4-FFF2-40B4-BE49-F238E27FC236}">
                <a16:creationId xmlns:a16="http://schemas.microsoft.com/office/drawing/2014/main" id="{F6D74E85-63B4-551E-728A-59E85BBC31A4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82800D59-02B7-BA34-1796-0F9D94189097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487FE376-0209-188C-0904-ED8B0A48FAA5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E3687935-D368-7EAD-D307-14792C6622BC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pic>
        <p:nvPicPr>
          <p:cNvPr id="136" name="图片 135" descr="形状&#10;&#10;AI 生成的内容可能不正确。">
            <a:extLst>
              <a:ext uri="{FF2B5EF4-FFF2-40B4-BE49-F238E27FC236}">
                <a16:creationId xmlns:a16="http://schemas.microsoft.com/office/drawing/2014/main" id="{99F85A6C-6577-0AC5-B80F-1522E3CF7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26" y="2882190"/>
            <a:ext cx="492668" cy="492668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B72CED34-40BD-33F8-3250-79F49749CC2B}"/>
              </a:ext>
            </a:extLst>
          </p:cNvPr>
          <p:cNvSpPr/>
          <p:nvPr/>
        </p:nvSpPr>
        <p:spPr>
          <a:xfrm>
            <a:off x="7160079" y="2395450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Vector Search: Finding K Similar Vectors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5C0EF3E-3072-AA31-F94B-6987FBD22C4B}"/>
              </a:ext>
            </a:extLst>
          </p:cNvPr>
          <p:cNvSpPr txBox="1"/>
          <p:nvPr/>
        </p:nvSpPr>
        <p:spPr>
          <a:xfrm>
            <a:off x="2638768" y="1710280"/>
            <a:ext cx="3233737" cy="21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/>
              <a:t>[ 1,  4,  7,  -9, …</a:t>
            </a:r>
            <a:r>
              <a:rPr lang="en-US" altLang="zh-CN" sz="3600"/>
              <a:t> </a:t>
            </a:r>
            <a:r>
              <a:rPr lang="en-US" altLang="zh-CN" sz="3600" b="1"/>
              <a:t>]</a:t>
            </a:r>
          </a:p>
          <a:p>
            <a:pPr>
              <a:lnSpc>
                <a:spcPct val="130000"/>
              </a:lnSpc>
            </a:pPr>
            <a:r>
              <a:rPr lang="en-US" altLang="zh-CN" sz="3600" b="1"/>
              <a:t>[ 2,  4,  6,  -9, … ]</a:t>
            </a:r>
          </a:p>
          <a:p>
            <a:pPr>
              <a:lnSpc>
                <a:spcPct val="130000"/>
              </a:lnSpc>
            </a:pPr>
            <a:r>
              <a:rPr lang="en-US" altLang="zh-CN" sz="3600" b="1"/>
              <a:t>[-5,  1,  2,   3, … ]</a:t>
            </a:r>
            <a:endParaRPr lang="zh-CN" altLang="en-US" sz="3600" b="1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792BDA-3C24-17D4-4146-D658F5999387}"/>
              </a:ext>
            </a:extLst>
          </p:cNvPr>
          <p:cNvSpPr txBox="1"/>
          <p:nvPr/>
        </p:nvSpPr>
        <p:spPr>
          <a:xfrm>
            <a:off x="2638768" y="4330429"/>
            <a:ext cx="323373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/>
              <a:t>[ 3,  5,  7,  -8, …</a:t>
            </a:r>
            <a:r>
              <a:rPr lang="en-US" altLang="zh-CN" sz="3600"/>
              <a:t> </a:t>
            </a:r>
            <a:r>
              <a:rPr lang="en-US" altLang="zh-CN" sz="3600" b="1"/>
              <a:t>]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51E907-C9DB-3C04-7927-2CA288595A6B}"/>
              </a:ext>
            </a:extLst>
          </p:cNvPr>
          <p:cNvSpPr txBox="1"/>
          <p:nvPr/>
        </p:nvSpPr>
        <p:spPr>
          <a:xfrm>
            <a:off x="384999" y="2330610"/>
            <a:ext cx="1266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/>
              <a:t>Vector</a:t>
            </a:r>
          </a:p>
          <a:p>
            <a:pPr algn="ctr"/>
            <a:r>
              <a:rPr lang="en-US" altLang="zh-CN" sz="2800"/>
              <a:t>dataset</a:t>
            </a:r>
            <a:endParaRPr lang="zh-CN" altLang="en-US" sz="280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7FEF08-88D4-D06F-A143-A203B043271B}"/>
              </a:ext>
            </a:extLst>
          </p:cNvPr>
          <p:cNvSpPr txBox="1"/>
          <p:nvPr/>
        </p:nvSpPr>
        <p:spPr>
          <a:xfrm>
            <a:off x="5980397" y="2284443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/>
              <a:t>Build</a:t>
            </a:r>
            <a:endParaRPr lang="zh-CN" alt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16D9682-F8E2-91A2-7F39-95690284D77E}"/>
                  </a:ext>
                </a:extLst>
              </p:cNvPr>
              <p:cNvSpPr txBox="1"/>
              <p:nvPr/>
            </p:nvSpPr>
            <p:spPr>
              <a:xfrm>
                <a:off x="201727" y="5167464"/>
                <a:ext cx="658917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C00000"/>
                    </a:solidFill>
                  </a:rPr>
                  <a:t>Accurate search (e.g., brute-force) is slow</a:t>
                </a:r>
              </a:p>
              <a:p>
                <a:pPr algn="ctr"/>
                <a:r>
                  <a:rPr lang="en-US" altLang="zh-CN" sz="2800" b="1" i="1">
                    <a:solidFill>
                      <a:srgbClr val="C00000"/>
                    </a:solidFill>
                  </a:rPr>
                  <a:t>Complexity: O(#vectors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CN" altLang="en-US" sz="2800" b="1" i="1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i="1">
                    <a:solidFill>
                      <a:srgbClr val="C00000"/>
                    </a:solidFill>
                  </a:rPr>
                  <a:t>#dims)</a:t>
                </a:r>
              </a:p>
              <a:p>
                <a:pPr algn="ctr"/>
                <a:r>
                  <a:rPr lang="en-US" altLang="zh-CN" sz="2800" b="1" i="1">
                    <a:solidFill>
                      <a:srgbClr val="C00000"/>
                    </a:solidFill>
                  </a:rPr>
                  <a:t>So, use approximate search (ANNS) instead</a:t>
                </a:r>
                <a:endParaRPr lang="zh-CN" altLang="en-US" sz="2800" b="1" i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16D9682-F8E2-91A2-7F39-95690284D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7" y="5167464"/>
                <a:ext cx="6589176" cy="1384995"/>
              </a:xfrm>
              <a:prstGeom prst="rect">
                <a:avLst/>
              </a:prstGeom>
              <a:blipFill>
                <a:blip r:embed="rId4"/>
                <a:stretch>
                  <a:fillRect l="-1295" t="-4405" r="-138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F921599-6D03-E0DF-8382-19CA47C54913}"/>
              </a:ext>
            </a:extLst>
          </p:cNvPr>
          <p:cNvCxnSpPr>
            <a:cxnSpLocks/>
          </p:cNvCxnSpPr>
          <p:nvPr/>
        </p:nvCxnSpPr>
        <p:spPr>
          <a:xfrm>
            <a:off x="5980397" y="2871977"/>
            <a:ext cx="104775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4DB2CA9-A273-5E3C-BE64-6074CFADD976}"/>
              </a:ext>
            </a:extLst>
          </p:cNvPr>
          <p:cNvCxnSpPr>
            <a:cxnSpLocks/>
          </p:cNvCxnSpPr>
          <p:nvPr/>
        </p:nvCxnSpPr>
        <p:spPr>
          <a:xfrm>
            <a:off x="5980397" y="4783480"/>
            <a:ext cx="104775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34DAEA89-DB5D-D8AA-D22F-6E1CA74233CC}"/>
              </a:ext>
            </a:extLst>
          </p:cNvPr>
          <p:cNvSpPr txBox="1"/>
          <p:nvPr/>
        </p:nvSpPr>
        <p:spPr>
          <a:xfrm>
            <a:off x="5861199" y="4192594"/>
            <a:ext cx="116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/>
              <a:t>Search</a:t>
            </a:r>
            <a:endParaRPr lang="zh-CN" altLang="en-US" sz="280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75AF30BB-9A89-1038-3801-011B0141E316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1174BC22-2866-9192-87D4-538BA6557656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83F2A3DD-B4D9-F087-2037-5A8A9F3AFFE9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2A8736B7-EF85-2838-A3AC-36B229DD5CE3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DC6489CA-C0AD-30BB-6800-78AEF2D1A217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4F4542B-0773-D045-B686-A48585CFE580}"/>
              </a:ext>
            </a:extLst>
          </p:cNvPr>
          <p:cNvCxnSpPr>
            <a:cxnSpLocks/>
            <a:stCxn id="121" idx="5"/>
            <a:endCxn id="78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279EE7A-9C1D-D6C6-0B21-16A295D3B712}"/>
              </a:ext>
            </a:extLst>
          </p:cNvPr>
          <p:cNvCxnSpPr>
            <a:cxnSpLocks/>
            <a:stCxn id="121" idx="1"/>
            <a:endCxn id="117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22238F0F-39BD-8BAA-F7C7-0994963819DE}"/>
              </a:ext>
            </a:extLst>
          </p:cNvPr>
          <p:cNvCxnSpPr>
            <a:cxnSpLocks/>
            <a:stCxn id="121" idx="3"/>
            <a:endCxn id="80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AC8879C9-57C3-51C9-66FB-21F6A92A8F57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F58A3CE4-53AA-3E6C-C734-AFC2E1B659A3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E8EF3220-BA18-36F8-9386-5C907947E2C0}"/>
              </a:ext>
            </a:extLst>
          </p:cNvPr>
          <p:cNvCxnSpPr>
            <a:cxnSpLocks/>
            <a:stCxn id="117" idx="2"/>
            <a:endCxn id="96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5715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椭圆 95">
            <a:extLst>
              <a:ext uri="{FF2B5EF4-FFF2-40B4-BE49-F238E27FC236}">
                <a16:creationId xmlns:a16="http://schemas.microsoft.com/office/drawing/2014/main" id="{971257A1-7DA4-4F47-CBC7-7BBEAE0BD8AB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8778785F-9109-54AC-AF86-F577BD72E040}"/>
              </a:ext>
            </a:extLst>
          </p:cNvPr>
          <p:cNvCxnSpPr>
            <a:cxnSpLocks/>
            <a:stCxn id="108" idx="6"/>
            <a:endCxn id="96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椭圆 107">
            <a:extLst>
              <a:ext uri="{FF2B5EF4-FFF2-40B4-BE49-F238E27FC236}">
                <a16:creationId xmlns:a16="http://schemas.microsoft.com/office/drawing/2014/main" id="{EBED789F-7678-8533-F765-8444ADD27A2E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39430AA2-1896-ED6E-C5C0-31C0D6345046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>
                <a:solidFill>
                  <a:srgbClr val="412B7C"/>
                </a:solidFill>
              </a:rPr>
              <a:t>*</a:t>
            </a:r>
            <a:endParaRPr lang="zh-CN" altLang="en-US" sz="4400" b="1">
              <a:solidFill>
                <a:srgbClr val="412B7C"/>
              </a:solidFill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C9EC379B-E057-AC1F-B644-7BF8EC60156D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AB184FE7-C334-4195-D932-323A79A58DB9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8" name="图片 127" descr="形状&#10;&#10;AI 生成的内容可能不正确。">
            <a:extLst>
              <a:ext uri="{FF2B5EF4-FFF2-40B4-BE49-F238E27FC236}">
                <a16:creationId xmlns:a16="http://schemas.microsoft.com/office/drawing/2014/main" id="{10D8EEED-75C5-41A0-E01E-DE4C975641C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409" y="5212452"/>
            <a:ext cx="433266" cy="433266"/>
          </a:xfrm>
          <a:prstGeom prst="rect">
            <a:avLst/>
          </a:prstGeom>
        </p:spPr>
      </p:pic>
      <p:pic>
        <p:nvPicPr>
          <p:cNvPr id="130" name="图片 129" descr="形状&#10;&#10;AI 生成的内容可能不正确。">
            <a:extLst>
              <a:ext uri="{FF2B5EF4-FFF2-40B4-BE49-F238E27FC236}">
                <a16:creationId xmlns:a16="http://schemas.microsoft.com/office/drawing/2014/main" id="{BB2F6C9E-6D09-A936-6FED-F90F592AEE7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44" y="5187184"/>
            <a:ext cx="535214" cy="535214"/>
          </a:xfrm>
          <a:prstGeom prst="rect">
            <a:avLst/>
          </a:prstGeom>
        </p:spPr>
      </p:pic>
      <p:pic>
        <p:nvPicPr>
          <p:cNvPr id="133" name="图片 132" descr="形状&#10;&#10;AI 生成的内容可能不正确。">
            <a:extLst>
              <a:ext uri="{FF2B5EF4-FFF2-40B4-BE49-F238E27FC236}">
                <a16:creationId xmlns:a16="http://schemas.microsoft.com/office/drawing/2014/main" id="{ED2AE815-64D7-2C5F-75B9-9739DEC0C8E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654" y="5290290"/>
            <a:ext cx="595432" cy="595432"/>
          </a:xfrm>
          <a:prstGeom prst="rect">
            <a:avLst/>
          </a:prstGeom>
        </p:spPr>
      </p:pic>
      <p:cxnSp>
        <p:nvCxnSpPr>
          <p:cNvPr id="137" name="连接符: 曲线 136">
            <a:extLst>
              <a:ext uri="{FF2B5EF4-FFF2-40B4-BE49-F238E27FC236}">
                <a16:creationId xmlns:a16="http://schemas.microsoft.com/office/drawing/2014/main" id="{E846D466-7274-C74B-BE07-06222CBBC1EC}"/>
              </a:ext>
            </a:extLst>
          </p:cNvPr>
          <p:cNvCxnSpPr>
            <a:cxnSpLocks/>
            <a:stCxn id="139" idx="2"/>
            <a:endCxn id="108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文本框 138">
            <a:extLst>
              <a:ext uri="{FF2B5EF4-FFF2-40B4-BE49-F238E27FC236}">
                <a16:creationId xmlns:a16="http://schemas.microsoft.com/office/drawing/2014/main" id="{B52BE6FE-8F7A-3303-F0D1-944167CF4EDF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  <p:pic>
        <p:nvPicPr>
          <p:cNvPr id="140" name="图片 139" descr="形状&#10;&#10;AI 生成的内容可能不正确。">
            <a:extLst>
              <a:ext uri="{FF2B5EF4-FFF2-40B4-BE49-F238E27FC236}">
                <a16:creationId xmlns:a16="http://schemas.microsoft.com/office/drawing/2014/main" id="{1FA8F3AF-1024-CD0D-77B7-F4B74812F0D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70" y="4385740"/>
            <a:ext cx="830997" cy="830997"/>
          </a:xfrm>
          <a:prstGeom prst="rect">
            <a:avLst/>
          </a:prstGeom>
        </p:spPr>
      </p:pic>
      <p:pic>
        <p:nvPicPr>
          <p:cNvPr id="141" name="图片 140" descr="形状&#10;&#10;AI 生成的内容可能不正确。">
            <a:extLst>
              <a:ext uri="{FF2B5EF4-FFF2-40B4-BE49-F238E27FC236}">
                <a16:creationId xmlns:a16="http://schemas.microsoft.com/office/drawing/2014/main" id="{03FCDCC1-0F63-4CC0-3181-90B828DF0E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6" y="1599829"/>
            <a:ext cx="830997" cy="830997"/>
          </a:xfrm>
          <a:prstGeom prst="rect">
            <a:avLst/>
          </a:prstGeom>
        </p:spPr>
      </p:pic>
      <p:pic>
        <p:nvPicPr>
          <p:cNvPr id="142" name="图片 141" descr="形状&#10;&#10;AI 生成的内容可能不正确。">
            <a:extLst>
              <a:ext uri="{FF2B5EF4-FFF2-40B4-BE49-F238E27FC236}">
                <a16:creationId xmlns:a16="http://schemas.microsoft.com/office/drawing/2014/main" id="{B037F526-3929-F403-F084-6F5984A175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5" y="2504104"/>
            <a:ext cx="830997" cy="830997"/>
          </a:xfrm>
          <a:prstGeom prst="rect">
            <a:avLst/>
          </a:prstGeom>
        </p:spPr>
      </p:pic>
      <p:pic>
        <p:nvPicPr>
          <p:cNvPr id="143" name="图片 142" descr="形状&#10;&#10;AI 生成的内容可能不正确。">
            <a:extLst>
              <a:ext uri="{FF2B5EF4-FFF2-40B4-BE49-F238E27FC236}">
                <a16:creationId xmlns:a16="http://schemas.microsoft.com/office/drawing/2014/main" id="{38209AEC-E475-AF20-ABFD-847FD537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1" y="3335306"/>
            <a:ext cx="766483" cy="7664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848A0B4-2A84-0C35-57AD-856A921DF4EE}"/>
              </a:ext>
            </a:extLst>
          </p:cNvPr>
          <p:cNvSpPr txBox="1"/>
          <p:nvPr/>
        </p:nvSpPr>
        <p:spPr>
          <a:xfrm>
            <a:off x="368102" y="4278412"/>
            <a:ext cx="1300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Target</a:t>
            </a:r>
          </a:p>
          <a:p>
            <a:pPr algn="ctr"/>
            <a:r>
              <a:rPr lang="en-US" altLang="zh-CN" sz="2800" dirty="0"/>
              <a:t>(Query)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69785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EC06D98D-15E6-1724-63C9-1E0258A2A12A}"/>
              </a:ext>
            </a:extLst>
          </p:cNvPr>
          <p:cNvSpPr/>
          <p:nvPr/>
        </p:nvSpPr>
        <p:spPr>
          <a:xfrm>
            <a:off x="6023429" y="2260869"/>
            <a:ext cx="5755823" cy="14444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B354EF7D-D6DB-66FB-BBB3-29D5AE808E59}"/>
              </a:ext>
            </a:extLst>
          </p:cNvPr>
          <p:cNvSpPr/>
          <p:nvPr/>
        </p:nvSpPr>
        <p:spPr>
          <a:xfrm>
            <a:off x="339910" y="2260869"/>
            <a:ext cx="5509816" cy="14444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Low Latency Vector Search at Large Scale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6C3E0A7-ED71-70EE-C3A1-B97D9751C66D}"/>
              </a:ext>
            </a:extLst>
          </p:cNvPr>
          <p:cNvSpPr txBox="1"/>
          <p:nvPr/>
        </p:nvSpPr>
        <p:spPr>
          <a:xfrm>
            <a:off x="474451" y="1171477"/>
            <a:ext cx="11260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This is good because: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en-US" altLang="zh-CN" sz="3200"/>
              <a:t>Latency demands of real-world workloads</a:t>
            </a:r>
          </a:p>
        </p:txBody>
      </p:sp>
      <p:pic>
        <p:nvPicPr>
          <p:cNvPr id="19" name="Picture 10" descr="Alibaba Logo and symbol, meaning, history, PNG, brand">
            <a:extLst>
              <a:ext uri="{FF2B5EF4-FFF2-40B4-BE49-F238E27FC236}">
                <a16:creationId xmlns:a16="http://schemas.microsoft.com/office/drawing/2014/main" id="{AEEB7C4E-30F4-FAD2-2C4B-060D072B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16" y="2421403"/>
            <a:ext cx="1997150" cy="11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DF4A60C-8363-4F08-302D-D35DAB313201}"/>
              </a:ext>
            </a:extLst>
          </p:cNvPr>
          <p:cNvSpPr txBox="1"/>
          <p:nvPr/>
        </p:nvSpPr>
        <p:spPr>
          <a:xfrm>
            <a:off x="2719254" y="2506048"/>
            <a:ext cx="30607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/>
              <a:t>100B vectors (40TB)</a:t>
            </a:r>
          </a:p>
          <a:p>
            <a:r>
              <a:rPr lang="en-US" altLang="zh-CN" sz="2800"/>
              <a:t>10ms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9381A27-9AFD-63C1-8587-899293D527C6}"/>
                  </a:ext>
                </a:extLst>
              </p:cNvPr>
              <p:cNvSpPr txBox="1"/>
              <p:nvPr/>
            </p:nvSpPr>
            <p:spPr>
              <a:xfrm>
                <a:off x="8038466" y="2506048"/>
                <a:ext cx="374078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/>
                  <a:t>2B vectors (several TB)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2800"/>
                  <a:t>10ms search (98% acc)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9381A27-9AFD-63C1-8587-899293D52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466" y="2506048"/>
                <a:ext cx="3740787" cy="954107"/>
              </a:xfrm>
              <a:prstGeom prst="rect">
                <a:avLst/>
              </a:prstGeom>
              <a:blipFill>
                <a:blip r:embed="rId4"/>
                <a:stretch>
                  <a:fillRect l="-3426" t="-5732" r="-277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AF6C9925-E7B0-2986-AEAF-37D177009841}"/>
              </a:ext>
            </a:extLst>
          </p:cNvPr>
          <p:cNvSpPr txBox="1"/>
          <p:nvPr/>
        </p:nvSpPr>
        <p:spPr>
          <a:xfrm>
            <a:off x="474451" y="4526879"/>
            <a:ext cx="11260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This is possible because:</a:t>
            </a:r>
          </a:p>
          <a:p>
            <a:pPr marL="324000" indent="-324000">
              <a:buFont typeface="Arial" panose="020B0604020202020204" pitchFamily="34" charset="0"/>
              <a:buChar char="•"/>
            </a:pPr>
            <a:r>
              <a:rPr lang="en-US" altLang="zh-CN" sz="3200" b="1"/>
              <a:t>Large scale</a:t>
            </a:r>
            <a:r>
              <a:rPr lang="en-US" altLang="zh-CN" sz="3200"/>
              <a:t>: Use second-tier storage (SSD in typical)</a:t>
            </a:r>
          </a:p>
          <a:p>
            <a:pPr marL="324000" indent="-324000">
              <a:buFont typeface="Arial" panose="020B0604020202020204" pitchFamily="34" charset="0"/>
              <a:buChar char="•"/>
            </a:pPr>
            <a:r>
              <a:rPr lang="en-US" altLang="zh-CN" sz="3200">
                <a:solidFill>
                  <a:srgbClr val="C00000"/>
                </a:solidFill>
              </a:rPr>
              <a:t>Can we achieve </a:t>
            </a:r>
            <a:r>
              <a:rPr lang="en-US" altLang="zh-CN" sz="3200" b="1">
                <a:solidFill>
                  <a:srgbClr val="C00000"/>
                </a:solidFill>
              </a:rPr>
              <a:t>low latency </a:t>
            </a:r>
            <a:r>
              <a:rPr lang="en-US" altLang="zh-CN" sz="3200">
                <a:solidFill>
                  <a:srgbClr val="C00000"/>
                </a:solidFill>
              </a:rPr>
              <a:t>simultaneously?</a:t>
            </a:r>
          </a:p>
        </p:txBody>
      </p:sp>
      <p:pic>
        <p:nvPicPr>
          <p:cNvPr id="29" name="图片 28" descr="形状&#10;&#10;AI 生成的内容可能不正确。">
            <a:extLst>
              <a:ext uri="{FF2B5EF4-FFF2-40B4-BE49-F238E27FC236}">
                <a16:creationId xmlns:a16="http://schemas.microsoft.com/office/drawing/2014/main" id="{57635234-E3E4-B1FE-3A55-6E653625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04" y="4755144"/>
            <a:ext cx="1154946" cy="115494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27C7E7-A079-929C-64A6-29B2F1508483}"/>
              </a:ext>
            </a:extLst>
          </p:cNvPr>
          <p:cNvSpPr txBox="1"/>
          <p:nvPr/>
        </p:nvSpPr>
        <p:spPr>
          <a:xfrm>
            <a:off x="474451" y="3713960"/>
            <a:ext cx="11260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en-US" altLang="zh-CN" sz="3200"/>
              <a:t>Same latency budget, better accuracy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07D6A26-BFB1-2ED7-8C2F-01D0C3B8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1" y="2569519"/>
            <a:ext cx="2046589" cy="82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trike="sngStrike"/>
              <a:t>Low Latency</a:t>
            </a:r>
            <a:r>
              <a:rPr lang="en-US" altLang="zh-CN"/>
              <a:t> Vector Search at Large Scale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6C3E0A7-ED71-70EE-C3A1-B97D9751C66D}"/>
              </a:ext>
            </a:extLst>
          </p:cNvPr>
          <p:cNvSpPr txBox="1"/>
          <p:nvPr/>
        </p:nvSpPr>
        <p:spPr>
          <a:xfrm>
            <a:off x="474451" y="1171477"/>
            <a:ext cx="11260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On-SSD ANNS has much higher latency than in-memory ANNS…</a:t>
            </a:r>
            <a:endParaRPr lang="en-US" altLang="zh-CN" sz="32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B6609DD-77A6-907E-8581-220CE4CDC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31" y="1905812"/>
            <a:ext cx="8213725" cy="3349874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B48E434-34D7-8FD1-9598-2546B6DB72A4}"/>
              </a:ext>
            </a:extLst>
          </p:cNvPr>
          <p:cNvCxnSpPr>
            <a:cxnSpLocks/>
          </p:cNvCxnSpPr>
          <p:nvPr/>
        </p:nvCxnSpPr>
        <p:spPr>
          <a:xfrm>
            <a:off x="2955587" y="3241442"/>
            <a:ext cx="956939" cy="0"/>
          </a:xfrm>
          <a:prstGeom prst="line">
            <a:avLst/>
          </a:prstGeom>
          <a:ln w="57150">
            <a:solidFill>
              <a:srgbClr val="C0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70528ED-322F-41D2-1368-99391B66E301}"/>
              </a:ext>
            </a:extLst>
          </p:cNvPr>
          <p:cNvSpPr txBox="1"/>
          <p:nvPr/>
        </p:nvSpPr>
        <p:spPr>
          <a:xfrm>
            <a:off x="3061157" y="3294483"/>
            <a:ext cx="60197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4.2X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7A2A91AC-CCC5-C0B8-C382-E913A8756D94}"/>
              </a:ext>
            </a:extLst>
          </p:cNvPr>
          <p:cNvSpPr/>
          <p:nvPr/>
        </p:nvSpPr>
        <p:spPr>
          <a:xfrm>
            <a:off x="1297503" y="5255686"/>
            <a:ext cx="9596993" cy="14063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C00000"/>
                </a:solidFill>
              </a:rPr>
              <a:t>Our finding: Mismatch between </a:t>
            </a:r>
          </a:p>
          <a:p>
            <a:pPr algn="ctr"/>
            <a:r>
              <a:rPr lang="en-US" altLang="zh-CN" sz="4000" b="1">
                <a:solidFill>
                  <a:srgbClr val="C00000"/>
                </a:solidFill>
              </a:rPr>
              <a:t>Search Algorithm </a:t>
            </a:r>
            <a:r>
              <a:rPr lang="en-US" altLang="zh-CN" sz="4000">
                <a:solidFill>
                  <a:srgbClr val="C00000"/>
                </a:solidFill>
              </a:rPr>
              <a:t>and </a:t>
            </a:r>
            <a:r>
              <a:rPr lang="en-US" altLang="zh-CN" sz="4000" b="1">
                <a:solidFill>
                  <a:srgbClr val="C00000"/>
                </a:solidFill>
              </a:rPr>
              <a:t>SSD</a:t>
            </a:r>
            <a:endParaRPr lang="zh-CN" altLang="en-US" sz="400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DA576F3-C778-7475-309A-C4D0FDA5C28B}"/>
              </a:ext>
            </a:extLst>
          </p:cNvPr>
          <p:cNvSpPr txBox="1"/>
          <p:nvPr/>
        </p:nvSpPr>
        <p:spPr>
          <a:xfrm>
            <a:off x="6645355" y="3363992"/>
            <a:ext cx="65243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2.9X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120DDBC-694E-3937-9EC0-0B70578872E3}"/>
              </a:ext>
            </a:extLst>
          </p:cNvPr>
          <p:cNvCxnSpPr>
            <a:cxnSpLocks/>
          </p:cNvCxnSpPr>
          <p:nvPr/>
        </p:nvCxnSpPr>
        <p:spPr>
          <a:xfrm>
            <a:off x="6695813" y="3321303"/>
            <a:ext cx="652438" cy="0"/>
          </a:xfrm>
          <a:prstGeom prst="line">
            <a:avLst/>
          </a:prstGeom>
          <a:ln w="57150">
            <a:solidFill>
              <a:srgbClr val="C0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1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F7EE4F9B-0C60-594D-41E0-97BFBF5CEFD0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9207623-F6D0-AE64-228F-495B7175628B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82EBA6E-4482-3F66-572B-BE6D0D762607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8260E43-3550-DFB0-E2E8-81D66529A9E8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7C3B2F4-5D19-4E5F-73A1-CEDE85029AEA}"/>
              </a:ext>
            </a:extLst>
          </p:cNvPr>
          <p:cNvCxnSpPr>
            <a:cxnSpLocks/>
            <a:stCxn id="2" idx="3"/>
            <a:endCxn id="56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77B7A9D-A780-40AC-1392-1C4C2AA4FFCC}"/>
              </a:ext>
            </a:extLst>
          </p:cNvPr>
          <p:cNvCxnSpPr>
            <a:cxnSpLocks/>
            <a:stCxn id="55" idx="0"/>
            <a:endCxn id="56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396CED9-F83F-1983-AF13-2CE0011CA8AE}"/>
              </a:ext>
            </a:extLst>
          </p:cNvPr>
          <p:cNvCxnSpPr>
            <a:cxnSpLocks/>
            <a:stCxn id="55" idx="5"/>
            <a:endCxn id="25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07AA873-F735-DE58-D02A-C2B0B18F6F94}"/>
              </a:ext>
            </a:extLst>
          </p:cNvPr>
          <p:cNvCxnSpPr>
            <a:cxnSpLocks/>
            <a:stCxn id="55" idx="6"/>
            <a:endCxn id="5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DDC89A8-6D3C-44B1-0683-E90C72C99218}"/>
              </a:ext>
            </a:extLst>
          </p:cNvPr>
          <p:cNvCxnSpPr>
            <a:cxnSpLocks/>
            <a:stCxn id="7" idx="1"/>
            <a:endCxn id="26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4C2215D-BC30-C94E-4FEA-79E92A883E8F}"/>
              </a:ext>
            </a:extLst>
          </p:cNvPr>
          <p:cNvCxnSpPr>
            <a:cxnSpLocks/>
            <a:stCxn id="26" idx="2"/>
            <a:endCxn id="54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50504C3-465D-360A-5950-1610E0658BA7}"/>
              </a:ext>
            </a:extLst>
          </p:cNvPr>
          <p:cNvCxnSpPr>
            <a:cxnSpLocks/>
            <a:stCxn id="55" idx="1"/>
            <a:endCxn id="53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1FA4FF5-1D26-DFF0-36FE-485BAF1166CC}"/>
              </a:ext>
            </a:extLst>
          </p:cNvPr>
          <p:cNvCxnSpPr>
            <a:cxnSpLocks/>
            <a:stCxn id="55" idx="3"/>
            <a:endCxn id="26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84CC711-7BF6-4AA2-9A74-071ACA401A75}"/>
              </a:ext>
            </a:extLst>
          </p:cNvPr>
          <p:cNvCxnSpPr>
            <a:cxnSpLocks/>
            <a:stCxn id="50" idx="4"/>
            <a:endCxn id="56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6B5E6E5-C668-9B29-B42B-8768D03089C7}"/>
              </a:ext>
            </a:extLst>
          </p:cNvPr>
          <p:cNvCxnSpPr>
            <a:cxnSpLocks/>
            <a:stCxn id="26" idx="3"/>
            <a:endCxn id="6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D4A56B2-1368-C3E4-9619-D1167965F840}"/>
              </a:ext>
            </a:extLst>
          </p:cNvPr>
          <p:cNvCxnSpPr>
            <a:cxnSpLocks/>
            <a:stCxn id="52" idx="6"/>
            <a:endCxn id="54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DDF223F-2B25-89A3-3CD7-2F7D0B0D23AA}"/>
              </a:ext>
            </a:extLst>
          </p:cNvPr>
          <p:cNvCxnSpPr>
            <a:cxnSpLocks/>
            <a:stCxn id="6" idx="1"/>
            <a:endCxn id="54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073C950-4CF8-C84B-B3D6-12F37709E9F7}"/>
              </a:ext>
            </a:extLst>
          </p:cNvPr>
          <p:cNvCxnSpPr>
            <a:cxnSpLocks/>
            <a:stCxn id="52" idx="2"/>
            <a:endCxn id="45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1F9AF5C-960A-67E4-3E98-A64AE1C06CCA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F47CD924-47E0-8A15-3892-90D2D5E13C69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6788D8C-F45F-413E-9229-866F8DDDA33E}"/>
              </a:ext>
            </a:extLst>
          </p:cNvPr>
          <p:cNvCxnSpPr>
            <a:cxnSpLocks/>
            <a:stCxn id="54" idx="0"/>
            <a:endCxn id="53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1E7D7C1-F93E-0716-66B1-61DA3BCA0ABB}"/>
              </a:ext>
            </a:extLst>
          </p:cNvPr>
          <p:cNvCxnSpPr>
            <a:cxnSpLocks/>
            <a:stCxn id="53" idx="7"/>
            <a:endCxn id="56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7AA0725-E1E2-CC66-1616-AEFCD6517F34}"/>
              </a:ext>
            </a:extLst>
          </p:cNvPr>
          <p:cNvCxnSpPr>
            <a:cxnSpLocks/>
            <a:stCxn id="53" idx="2"/>
            <a:endCxn id="43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0AB58721-71BF-5EC0-597A-FA744516779B}"/>
              </a:ext>
            </a:extLst>
          </p:cNvPr>
          <p:cNvCxnSpPr>
            <a:cxnSpLocks/>
            <a:stCxn id="50" idx="3"/>
            <a:endCxn id="44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473BF28-BC12-64CA-B315-4C46B97ECE20}"/>
              </a:ext>
            </a:extLst>
          </p:cNvPr>
          <p:cNvCxnSpPr>
            <a:cxnSpLocks/>
            <a:stCxn id="50" idx="3"/>
            <a:endCxn id="43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18F9347-69F1-4CB4-8872-D15EE28D5A17}"/>
              </a:ext>
            </a:extLst>
          </p:cNvPr>
          <p:cNvCxnSpPr>
            <a:cxnSpLocks/>
            <a:stCxn id="52" idx="0"/>
            <a:endCxn id="43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C768C4A7-3FBA-C177-DA68-70E857B9064E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FEA9B290-F8B5-5268-12F9-0858EAF362E7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79C3E1B-614E-3E13-9269-BB4571E2BE90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6278EC5-82C2-FECC-314F-248E0533214A}"/>
              </a:ext>
            </a:extLst>
          </p:cNvPr>
          <p:cNvCxnSpPr>
            <a:cxnSpLocks/>
            <a:stCxn id="49" idx="6"/>
            <a:endCxn id="43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!!1">
            <a:extLst>
              <a:ext uri="{FF2B5EF4-FFF2-40B4-BE49-F238E27FC236}">
                <a16:creationId xmlns:a16="http://schemas.microsoft.com/office/drawing/2014/main" id="{711B5856-7449-1C01-07DE-7CFBE13AC5A1}"/>
              </a:ext>
            </a:extLst>
          </p:cNvPr>
          <p:cNvCxnSpPr>
            <a:cxnSpLocks/>
            <a:stCxn id="44" idx="3"/>
            <a:endCxn id="49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!!2">
            <a:extLst>
              <a:ext uri="{FF2B5EF4-FFF2-40B4-BE49-F238E27FC236}">
                <a16:creationId xmlns:a16="http://schemas.microsoft.com/office/drawing/2014/main" id="{A859DD8A-2603-878C-BEED-5CF34DA64464}"/>
              </a:ext>
            </a:extLst>
          </p:cNvPr>
          <p:cNvCxnSpPr>
            <a:cxnSpLocks/>
            <a:stCxn id="45" idx="0"/>
            <a:endCxn id="49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>
            <a:extLst>
              <a:ext uri="{FF2B5EF4-FFF2-40B4-BE49-F238E27FC236}">
                <a16:creationId xmlns:a16="http://schemas.microsoft.com/office/drawing/2014/main" id="{9D1E6096-20DC-BEA1-0575-5CBDB036BF31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E920A21C-167E-D11F-AA5C-DDCD2B516639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64C02E5F-7908-4107-A96D-D7E388BB507A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7902785F-86C7-BE44-F95E-B3D2291C6A3D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317668BD-1E42-5A36-EA9E-2F9DE2FD0F29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13EB74AB-85AC-36A6-79FB-32B7678BC872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7B5183E7-4164-9AE5-12D2-97BC27C46222}"/>
              </a:ext>
            </a:extLst>
          </p:cNvPr>
          <p:cNvSpPr/>
          <p:nvPr/>
        </p:nvSpPr>
        <p:spPr>
          <a:xfrm>
            <a:off x="7160079" y="2395450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Best-First Search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FAA98F0-5E85-31D7-D932-EE6FB4B52986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D3B5910-2EFD-487D-9ADC-C525D235626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344B8C09-9053-1DB8-09C8-3A0E494D04E2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2F8F8465-BD30-E21B-4AB0-4F598EC69D9E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DF7AAE9-0780-5950-01CD-0ABA2D0B6C69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2F19C9D5-506F-69BC-6913-713498E68D94}"/>
              </a:ext>
            </a:extLst>
          </p:cNvPr>
          <p:cNvSpPr txBox="1"/>
          <p:nvPr/>
        </p:nvSpPr>
        <p:spPr>
          <a:xfrm>
            <a:off x="373892" y="201066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Select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1</a:t>
            </a:r>
            <a:r>
              <a:rPr lang="en-US" altLang="zh-CN" sz="3200"/>
              <a:t> in the </a:t>
            </a:r>
            <a:r>
              <a:rPr lang="en-US" altLang="zh-CN" sz="3200" i="1"/>
              <a:t>candidate pool</a:t>
            </a:r>
            <a:endParaRPr lang="en-US" altLang="zh-CN" sz="3200"/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514D03A1-1DC6-0E79-DB72-052B2BA466AA}"/>
              </a:ext>
            </a:extLst>
          </p:cNvPr>
          <p:cNvSpPr txBox="1"/>
          <p:nvPr/>
        </p:nvSpPr>
        <p:spPr>
          <a:xfrm>
            <a:off x="474451" y="1171477"/>
            <a:ext cx="334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1</a:t>
            </a:r>
            <a:endParaRPr lang="zh-CN" altLang="en-US" sz="3200" b="1"/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3145A280-14B9-E3B1-8B01-095AF7071F56}"/>
              </a:ext>
            </a:extLst>
          </p:cNvPr>
          <p:cNvSpPr txBox="1"/>
          <p:nvPr/>
        </p:nvSpPr>
        <p:spPr>
          <a:xfrm>
            <a:off x="3700780" y="1171887"/>
            <a:ext cx="373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/>
              <a:t>}</a:t>
            </a:r>
            <a:endParaRPr lang="zh-CN" altLang="en-US" sz="320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0B43B79C-D0AC-C7EF-9269-CB0FB211BC84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6D6A620-18C8-FD6C-872C-A8EECC49199F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cxnSp>
        <p:nvCxnSpPr>
          <p:cNvPr id="60" name="连接符: 曲线 59">
            <a:extLst>
              <a:ext uri="{FF2B5EF4-FFF2-40B4-BE49-F238E27FC236}">
                <a16:creationId xmlns:a16="http://schemas.microsoft.com/office/drawing/2014/main" id="{2E246C6D-CAF1-550A-1F34-0EB66E9419F0}"/>
              </a:ext>
            </a:extLst>
          </p:cNvPr>
          <p:cNvCxnSpPr>
            <a:cxnSpLocks/>
            <a:stCxn id="61" idx="2"/>
            <a:endCxn id="49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B3EFDA6F-B92A-137D-E5D8-3EB059985FBA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12454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24F109DA-21C4-F7D4-A84F-A7F836D7B94D}"/>
              </a:ext>
            </a:extLst>
          </p:cNvPr>
          <p:cNvCxnSpPr>
            <a:cxnSpLocks/>
            <a:stCxn id="119" idx="2"/>
            <a:endCxn id="106" idx="5"/>
          </p:cNvCxnSpPr>
          <p:nvPr/>
        </p:nvCxnSpPr>
        <p:spPr>
          <a:xfrm flipH="1" flipV="1">
            <a:off x="7673706" y="5549988"/>
            <a:ext cx="305922" cy="260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817451C8-EE9B-5F9F-98A1-B5DE2F9AD138}"/>
              </a:ext>
            </a:extLst>
          </p:cNvPr>
          <p:cNvCxnSpPr>
            <a:cxnSpLocks/>
            <a:stCxn id="90" idx="2"/>
            <a:endCxn id="123" idx="6"/>
          </p:cNvCxnSpPr>
          <p:nvPr/>
        </p:nvCxnSpPr>
        <p:spPr>
          <a:xfrm flipH="1" flipV="1">
            <a:off x="9421490" y="5404896"/>
            <a:ext cx="286495" cy="5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87">
            <a:extLst>
              <a:ext uri="{FF2B5EF4-FFF2-40B4-BE49-F238E27FC236}">
                <a16:creationId xmlns:a16="http://schemas.microsoft.com/office/drawing/2014/main" id="{B2EB3A5B-D73A-FD04-67E7-1206B07A0862}"/>
              </a:ext>
            </a:extLst>
          </p:cNvPr>
          <p:cNvSpPr/>
          <p:nvPr/>
        </p:nvSpPr>
        <p:spPr>
          <a:xfrm>
            <a:off x="11070300" y="514566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E5FEB7DF-9C00-23F3-4676-64E95AD01DB5}"/>
              </a:ext>
            </a:extLst>
          </p:cNvPr>
          <p:cNvSpPr/>
          <p:nvPr/>
        </p:nvSpPr>
        <p:spPr>
          <a:xfrm>
            <a:off x="8845490" y="511689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92E472D1-D5B8-67B9-92A5-5F04DF39F209}"/>
              </a:ext>
            </a:extLst>
          </p:cNvPr>
          <p:cNvCxnSpPr>
            <a:cxnSpLocks/>
            <a:stCxn id="124" idx="5"/>
            <a:endCxn id="88" idx="1"/>
          </p:cNvCxnSpPr>
          <p:nvPr/>
        </p:nvCxnSpPr>
        <p:spPr>
          <a:xfrm>
            <a:off x="10632666" y="4844871"/>
            <a:ext cx="521987" cy="385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BC45B3F4-604A-A6A7-809F-AF8FEE9AD9C0}"/>
              </a:ext>
            </a:extLst>
          </p:cNvPr>
          <p:cNvCxnSpPr>
            <a:cxnSpLocks/>
            <a:stCxn id="124" idx="3"/>
            <a:endCxn id="90" idx="0"/>
          </p:cNvCxnSpPr>
          <p:nvPr/>
        </p:nvCxnSpPr>
        <p:spPr>
          <a:xfrm flipH="1">
            <a:off x="9995985" y="4844871"/>
            <a:ext cx="229387" cy="32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9E723F35-BF51-84F0-45FB-EE30E73BF50E}"/>
              </a:ext>
            </a:extLst>
          </p:cNvPr>
          <p:cNvCxnSpPr>
            <a:cxnSpLocks/>
            <a:stCxn id="123" idx="0"/>
            <a:endCxn id="122" idx="3"/>
          </p:cNvCxnSpPr>
          <p:nvPr/>
        </p:nvCxnSpPr>
        <p:spPr>
          <a:xfrm flipV="1">
            <a:off x="9133490" y="4504724"/>
            <a:ext cx="225814" cy="612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24651DF9-D438-F88A-C9B2-A0230D6F2F60}"/>
              </a:ext>
            </a:extLst>
          </p:cNvPr>
          <p:cNvCxnSpPr>
            <a:cxnSpLocks/>
            <a:stCxn id="122" idx="2"/>
            <a:endCxn id="103" idx="6"/>
          </p:cNvCxnSpPr>
          <p:nvPr/>
        </p:nvCxnSpPr>
        <p:spPr>
          <a:xfrm flipH="1">
            <a:off x="8967190" y="4301077"/>
            <a:ext cx="307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DB5EEA31-DF51-E288-EC0D-DA7A86EF0AAE}"/>
              </a:ext>
            </a:extLst>
          </p:cNvPr>
          <p:cNvCxnSpPr>
            <a:cxnSpLocks/>
            <a:stCxn id="119" idx="0"/>
            <a:endCxn id="103" idx="3"/>
          </p:cNvCxnSpPr>
          <p:nvPr/>
        </p:nvCxnSpPr>
        <p:spPr>
          <a:xfrm flipV="1">
            <a:off x="8267628" y="4504724"/>
            <a:ext cx="207915" cy="1017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>
            <a:extLst>
              <a:ext uri="{FF2B5EF4-FFF2-40B4-BE49-F238E27FC236}">
                <a16:creationId xmlns:a16="http://schemas.microsoft.com/office/drawing/2014/main" id="{C85429B5-14DE-F831-1F29-B683ED8CDF5F}"/>
              </a:ext>
            </a:extLst>
          </p:cNvPr>
          <p:cNvSpPr/>
          <p:nvPr/>
        </p:nvSpPr>
        <p:spPr>
          <a:xfrm>
            <a:off x="9082146" y="5990845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8CDD7BEB-BF2F-BCB0-9A62-17105515B5C0}"/>
              </a:ext>
            </a:extLst>
          </p:cNvPr>
          <p:cNvSpPr/>
          <p:nvPr/>
        </p:nvSpPr>
        <p:spPr>
          <a:xfrm>
            <a:off x="10466648" y="590867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7FAE4118-5A42-17F2-CE72-A479B826502A}"/>
              </a:ext>
            </a:extLst>
          </p:cNvPr>
          <p:cNvCxnSpPr>
            <a:cxnSpLocks/>
            <a:stCxn id="67" idx="1"/>
            <a:endCxn id="90" idx="5"/>
          </p:cNvCxnSpPr>
          <p:nvPr/>
        </p:nvCxnSpPr>
        <p:spPr>
          <a:xfrm flipH="1" flipV="1">
            <a:off x="10199632" y="5663889"/>
            <a:ext cx="351369" cy="32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B56E86FD-4004-7501-2693-E97D1CC8B3EC}"/>
              </a:ext>
            </a:extLst>
          </p:cNvPr>
          <p:cNvCxnSpPr>
            <a:cxnSpLocks/>
            <a:stCxn id="90" idx="3"/>
            <a:endCxn id="66" idx="7"/>
          </p:cNvCxnSpPr>
          <p:nvPr/>
        </p:nvCxnSpPr>
        <p:spPr>
          <a:xfrm flipH="1">
            <a:off x="9573793" y="5663889"/>
            <a:ext cx="218545" cy="411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188BEB99-7285-9267-5002-88E97F413E09}"/>
              </a:ext>
            </a:extLst>
          </p:cNvPr>
          <p:cNvCxnSpPr>
            <a:cxnSpLocks/>
            <a:stCxn id="119" idx="6"/>
            <a:endCxn id="123" idx="3"/>
          </p:cNvCxnSpPr>
          <p:nvPr/>
        </p:nvCxnSpPr>
        <p:spPr>
          <a:xfrm flipV="1">
            <a:off x="8555628" y="5608543"/>
            <a:ext cx="374215" cy="2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7795C78D-912E-2972-0D0E-3CE60D22698F}"/>
              </a:ext>
            </a:extLst>
          </p:cNvPr>
          <p:cNvCxnSpPr>
            <a:cxnSpLocks/>
            <a:stCxn id="66" idx="1"/>
            <a:endCxn id="123" idx="4"/>
          </p:cNvCxnSpPr>
          <p:nvPr/>
        </p:nvCxnSpPr>
        <p:spPr>
          <a:xfrm flipH="1" flipV="1">
            <a:off x="9133490" y="5692896"/>
            <a:ext cx="33009" cy="38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椭圆 89">
            <a:extLst>
              <a:ext uri="{FF2B5EF4-FFF2-40B4-BE49-F238E27FC236}">
                <a16:creationId xmlns:a16="http://schemas.microsoft.com/office/drawing/2014/main" id="{69E51B1C-10D5-7155-4D4D-E2B218F40891}"/>
              </a:ext>
            </a:extLst>
          </p:cNvPr>
          <p:cNvSpPr/>
          <p:nvPr/>
        </p:nvSpPr>
        <p:spPr>
          <a:xfrm>
            <a:off x="9707985" y="5172242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4C6ABAD8-E308-9909-763E-90DDB8DD85C3}"/>
              </a:ext>
            </a:extLst>
          </p:cNvPr>
          <p:cNvSpPr/>
          <p:nvPr/>
        </p:nvSpPr>
        <p:spPr>
          <a:xfrm>
            <a:off x="7979628" y="5522651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4043098D-AC92-E64A-5E67-4E9F432E490E}"/>
              </a:ext>
            </a:extLst>
          </p:cNvPr>
          <p:cNvCxnSpPr>
            <a:cxnSpLocks/>
            <a:stCxn id="122" idx="7"/>
            <a:endCxn id="125" idx="3"/>
          </p:cNvCxnSpPr>
          <p:nvPr/>
        </p:nvCxnSpPr>
        <p:spPr>
          <a:xfrm flipV="1">
            <a:off x="9766598" y="3810397"/>
            <a:ext cx="391982" cy="287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椭圆 124">
            <a:extLst>
              <a:ext uri="{FF2B5EF4-FFF2-40B4-BE49-F238E27FC236}">
                <a16:creationId xmlns:a16="http://schemas.microsoft.com/office/drawing/2014/main" id="{A3F63FD0-B2CC-7BE5-1714-455525EF55F6}"/>
              </a:ext>
            </a:extLst>
          </p:cNvPr>
          <p:cNvSpPr/>
          <p:nvPr/>
        </p:nvSpPr>
        <p:spPr>
          <a:xfrm>
            <a:off x="10074227" y="331875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19495640-2D48-09D9-DDAE-C329DB3FBB12}"/>
              </a:ext>
            </a:extLst>
          </p:cNvPr>
          <p:cNvSpPr/>
          <p:nvPr/>
        </p:nvSpPr>
        <p:spPr>
          <a:xfrm>
            <a:off x="10909270" y="2710620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84819091-DE54-25A5-D802-2A6A80568502}"/>
              </a:ext>
            </a:extLst>
          </p:cNvPr>
          <p:cNvCxnSpPr>
            <a:cxnSpLocks/>
            <a:stCxn id="63" idx="3"/>
            <a:endCxn id="125" idx="7"/>
          </p:cNvCxnSpPr>
          <p:nvPr/>
        </p:nvCxnSpPr>
        <p:spPr>
          <a:xfrm flipH="1">
            <a:off x="10565874" y="3202267"/>
            <a:ext cx="427749" cy="20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32457735-7F1F-8E8C-A500-511DD16AC414}"/>
              </a:ext>
            </a:extLst>
          </p:cNvPr>
          <p:cNvCxnSpPr>
            <a:cxnSpLocks/>
            <a:stCxn id="115" idx="4"/>
            <a:endCxn id="125" idx="0"/>
          </p:cNvCxnSpPr>
          <p:nvPr/>
        </p:nvCxnSpPr>
        <p:spPr>
          <a:xfrm>
            <a:off x="10040092" y="3132356"/>
            <a:ext cx="322135" cy="186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7D4A7C66-4EE7-7FDB-5602-5AB926B90916}"/>
              </a:ext>
            </a:extLst>
          </p:cNvPr>
          <p:cNvCxnSpPr>
            <a:cxnSpLocks/>
            <a:stCxn id="115" idx="3"/>
            <a:endCxn id="104" idx="6"/>
          </p:cNvCxnSpPr>
          <p:nvPr/>
        </p:nvCxnSpPr>
        <p:spPr>
          <a:xfrm flipH="1">
            <a:off x="9033129" y="3048003"/>
            <a:ext cx="803316" cy="9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70DFA415-A44A-5B8E-05D1-81FDB8B93748}"/>
              </a:ext>
            </a:extLst>
          </p:cNvPr>
          <p:cNvCxnSpPr>
            <a:cxnSpLocks/>
            <a:stCxn id="115" idx="3"/>
            <a:endCxn id="103" idx="7"/>
          </p:cNvCxnSpPr>
          <p:nvPr/>
        </p:nvCxnSpPr>
        <p:spPr>
          <a:xfrm flipH="1">
            <a:off x="8882837" y="3048003"/>
            <a:ext cx="953608" cy="104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椭圆 114">
            <a:extLst>
              <a:ext uri="{FF2B5EF4-FFF2-40B4-BE49-F238E27FC236}">
                <a16:creationId xmlns:a16="http://schemas.microsoft.com/office/drawing/2014/main" id="{EF2A55B8-9782-3B35-30DD-9ED25405AF8F}"/>
              </a:ext>
            </a:extLst>
          </p:cNvPr>
          <p:cNvSpPr/>
          <p:nvPr/>
        </p:nvSpPr>
        <p:spPr>
          <a:xfrm>
            <a:off x="9752092" y="2556356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15E87E09-8CBE-22FE-932F-40F1430F4922}"/>
              </a:ext>
            </a:extLst>
          </p:cNvPr>
          <p:cNvSpPr/>
          <p:nvPr/>
        </p:nvSpPr>
        <p:spPr>
          <a:xfrm>
            <a:off x="11083610" y="388162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BD277928-7E6C-7A5F-DB32-AB17DDC0BD32}"/>
              </a:ext>
            </a:extLst>
          </p:cNvPr>
          <p:cNvCxnSpPr>
            <a:cxnSpLocks/>
            <a:stCxn id="124" idx="0"/>
            <a:endCxn id="125" idx="4"/>
          </p:cNvCxnSpPr>
          <p:nvPr/>
        </p:nvCxnSpPr>
        <p:spPr>
          <a:xfrm flipH="1" flipV="1">
            <a:off x="10362227" y="3894750"/>
            <a:ext cx="66792" cy="4584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718AFB16-0D0A-1BEA-435D-8E959A98B283}"/>
              </a:ext>
            </a:extLst>
          </p:cNvPr>
          <p:cNvCxnSpPr>
            <a:cxnSpLocks/>
            <a:stCxn id="124" idx="6"/>
            <a:endCxn id="64" idx="3"/>
          </p:cNvCxnSpPr>
          <p:nvPr/>
        </p:nvCxnSpPr>
        <p:spPr>
          <a:xfrm flipV="1">
            <a:off x="10717019" y="4373274"/>
            <a:ext cx="450944" cy="26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30CC52FA-5DD8-AD45-E796-A29EF812037E}"/>
              </a:ext>
            </a:extLst>
          </p:cNvPr>
          <p:cNvCxnSpPr>
            <a:cxnSpLocks/>
            <a:stCxn id="124" idx="1"/>
            <a:endCxn id="122" idx="6"/>
          </p:cNvCxnSpPr>
          <p:nvPr/>
        </p:nvCxnSpPr>
        <p:spPr>
          <a:xfrm flipH="1" flipV="1">
            <a:off x="9850951" y="4301077"/>
            <a:ext cx="374421" cy="13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椭圆 121">
            <a:extLst>
              <a:ext uri="{FF2B5EF4-FFF2-40B4-BE49-F238E27FC236}">
                <a16:creationId xmlns:a16="http://schemas.microsoft.com/office/drawing/2014/main" id="{D2F95E6C-2203-7E45-CCE0-471CE95D81C3}"/>
              </a:ext>
            </a:extLst>
          </p:cNvPr>
          <p:cNvSpPr/>
          <p:nvPr/>
        </p:nvSpPr>
        <p:spPr>
          <a:xfrm>
            <a:off x="9274951" y="4013077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DFA0315F-CC4F-B1DA-3DAD-08DDA3C9845B}"/>
              </a:ext>
            </a:extLst>
          </p:cNvPr>
          <p:cNvSpPr/>
          <p:nvPr/>
        </p:nvSpPr>
        <p:spPr>
          <a:xfrm>
            <a:off x="10141019" y="4353224"/>
            <a:ext cx="576000" cy="57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A55F8EE7-94FE-64A2-94B7-DE1B5E61EF9F}"/>
              </a:ext>
            </a:extLst>
          </p:cNvPr>
          <p:cNvSpPr/>
          <p:nvPr/>
        </p:nvSpPr>
        <p:spPr>
          <a:xfrm>
            <a:off x="7160079" y="2395450"/>
            <a:ext cx="4585607" cy="4236671"/>
          </a:xfrm>
          <a:prstGeom prst="roundRect">
            <a:avLst>
              <a:gd name="adj" fmla="val 25166"/>
            </a:avLst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E11901-CA79-B7C7-2565-730F765A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Best-First Search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7A7B6-85E6-D94F-225C-A134229E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FAA98F0-5E85-31D7-D932-EE6FB4B52986}"/>
              </a:ext>
            </a:extLst>
          </p:cNvPr>
          <p:cNvSpPr/>
          <p:nvPr/>
        </p:nvSpPr>
        <p:spPr>
          <a:xfrm>
            <a:off x="7079113" y="1325563"/>
            <a:ext cx="4727888" cy="5375121"/>
          </a:xfrm>
          <a:prstGeom prst="roundRect">
            <a:avLst>
              <a:gd name="adj" fmla="val 10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Graph-Based Index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D3B5910-2EFD-487D-9ADC-C525D2356265}"/>
              </a:ext>
            </a:extLst>
          </p:cNvPr>
          <p:cNvSpPr/>
          <p:nvPr/>
        </p:nvSpPr>
        <p:spPr>
          <a:xfrm>
            <a:off x="7638111" y="204570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344B8C09-9053-1DB8-09C8-3A0E494D04E2}"/>
              </a:ext>
            </a:extLst>
          </p:cNvPr>
          <p:cNvSpPr txBox="1"/>
          <p:nvPr/>
        </p:nvSpPr>
        <p:spPr>
          <a:xfrm>
            <a:off x="8015434" y="1976869"/>
            <a:ext cx="19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Vector (Node)</a:t>
            </a:r>
            <a:endParaRPr lang="zh-CN" altLang="en-US" sz="240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2F8F8465-BD30-E21B-4AB0-4F598EC69D9E}"/>
              </a:ext>
            </a:extLst>
          </p:cNvPr>
          <p:cNvCxnSpPr>
            <a:cxnSpLocks/>
          </p:cNvCxnSpPr>
          <p:nvPr/>
        </p:nvCxnSpPr>
        <p:spPr>
          <a:xfrm flipH="1" flipV="1">
            <a:off x="9988567" y="2071397"/>
            <a:ext cx="221602" cy="27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DF7AAE9-0780-5950-01CD-0ABA2D0B6C69}"/>
              </a:ext>
            </a:extLst>
          </p:cNvPr>
          <p:cNvSpPr txBox="1"/>
          <p:nvPr/>
        </p:nvSpPr>
        <p:spPr>
          <a:xfrm>
            <a:off x="10251435" y="1976869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Edge</a:t>
            </a:r>
            <a:endParaRPr lang="zh-CN" altLang="en-US" sz="2400"/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514D03A1-1DC6-0E79-DB72-052B2BA466AA}"/>
              </a:ext>
            </a:extLst>
          </p:cNvPr>
          <p:cNvSpPr txBox="1"/>
          <p:nvPr/>
        </p:nvSpPr>
        <p:spPr>
          <a:xfrm>
            <a:off x="474451" y="1171477"/>
            <a:ext cx="3439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/>
              <a:t>Candidate pool: </a:t>
            </a:r>
            <a:r>
              <a:rPr lang="en-US" altLang="zh-CN" sz="3200" b="1"/>
              <a:t>{ 1 </a:t>
            </a:r>
            <a:endParaRPr lang="zh-CN" altLang="en-US" sz="32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9E5741-DF65-87BB-51FC-B724B3332810}"/>
              </a:ext>
            </a:extLst>
          </p:cNvPr>
          <p:cNvSpPr txBox="1"/>
          <p:nvPr/>
        </p:nvSpPr>
        <p:spPr>
          <a:xfrm>
            <a:off x="373892" y="2010668"/>
            <a:ext cx="642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Select </a:t>
            </a:r>
            <a:r>
              <a:rPr lang="en-US" altLang="zh-CN" sz="3200"/>
              <a:t>the nearest unvisited vector </a:t>
            </a:r>
            <a:r>
              <a:rPr lang="en-US" altLang="zh-CN" sz="3200" b="1"/>
              <a:t>1</a:t>
            </a:r>
            <a:r>
              <a:rPr lang="en-US" altLang="zh-CN" sz="3200"/>
              <a:t> in the </a:t>
            </a:r>
            <a:r>
              <a:rPr lang="en-US" altLang="zh-CN" sz="3200" i="1"/>
              <a:t>candidate pool</a:t>
            </a:r>
            <a:endParaRPr lang="en-US" altLang="zh-CN" sz="320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D1711C-D86F-4CE8-E1C9-FB90FD6F19F2}"/>
              </a:ext>
            </a:extLst>
          </p:cNvPr>
          <p:cNvSpPr txBox="1"/>
          <p:nvPr/>
        </p:nvSpPr>
        <p:spPr>
          <a:xfrm>
            <a:off x="3700780" y="1171887"/>
            <a:ext cx="373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/>
              <a:t>}</a:t>
            </a:r>
            <a:endParaRPr lang="zh-CN" altLang="en-US" sz="320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BF15E24-8121-8410-9E7D-B827F535D02F}"/>
              </a:ext>
            </a:extLst>
          </p:cNvPr>
          <p:cNvSpPr txBox="1"/>
          <p:nvPr/>
        </p:nvSpPr>
        <p:spPr>
          <a:xfrm>
            <a:off x="373892" y="3034127"/>
            <a:ext cx="6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buFont typeface="Wingdings" panose="05000000000000000000" pitchFamily="2" charset="2"/>
              <a:buChar char="l"/>
            </a:pPr>
            <a:r>
              <a:rPr lang="en-US" altLang="zh-CN" sz="3200" b="1"/>
              <a:t>Read </a:t>
            </a:r>
            <a:r>
              <a:rPr lang="en-US" altLang="zh-CN" sz="3200"/>
              <a:t>its neighbor IDs </a:t>
            </a:r>
            <a:r>
              <a:rPr lang="en-US" altLang="zh-CN" sz="3200" b="1"/>
              <a:t>{             }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F874F59-AF90-F007-8B1D-3B0476222AB6}"/>
              </a:ext>
            </a:extLst>
          </p:cNvPr>
          <p:cNvSpPr txBox="1"/>
          <p:nvPr/>
        </p:nvSpPr>
        <p:spPr>
          <a:xfrm>
            <a:off x="4560971" y="3090359"/>
            <a:ext cx="135382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/>
              <a:t>2, 3, 4 </a:t>
            </a:r>
            <a:endParaRPr lang="zh-CN" altLang="en-US" sz="3200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08C146D3-F287-B8D2-C1A4-2A8A3DB491EF}"/>
              </a:ext>
            </a:extLst>
          </p:cNvPr>
          <p:cNvSpPr/>
          <p:nvPr/>
        </p:nvSpPr>
        <p:spPr>
          <a:xfrm>
            <a:off x="8391190" y="401307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2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B67D917B-FDC3-03D7-495C-401EF551C9C9}"/>
              </a:ext>
            </a:extLst>
          </p:cNvPr>
          <p:cNvSpPr/>
          <p:nvPr/>
        </p:nvSpPr>
        <p:spPr>
          <a:xfrm>
            <a:off x="8457129" y="285638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3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07199414-CEB6-FA8C-1B97-B083A0494EC1}"/>
              </a:ext>
            </a:extLst>
          </p:cNvPr>
          <p:cNvSpPr/>
          <p:nvPr/>
        </p:nvSpPr>
        <p:spPr>
          <a:xfrm>
            <a:off x="7182059" y="5058341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4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4B5BC5FF-F943-051D-385F-737AF6662B4C}"/>
              </a:ext>
            </a:extLst>
          </p:cNvPr>
          <p:cNvCxnSpPr>
            <a:cxnSpLocks/>
            <a:stCxn id="114" idx="6"/>
            <a:endCxn id="103" idx="2"/>
          </p:cNvCxnSpPr>
          <p:nvPr/>
        </p:nvCxnSpPr>
        <p:spPr>
          <a:xfrm>
            <a:off x="8024599" y="4294520"/>
            <a:ext cx="366591" cy="6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!!1">
            <a:extLst>
              <a:ext uri="{FF2B5EF4-FFF2-40B4-BE49-F238E27FC236}">
                <a16:creationId xmlns:a16="http://schemas.microsoft.com/office/drawing/2014/main" id="{41294C57-6642-8E4B-6675-E9FF2F3D6308}"/>
              </a:ext>
            </a:extLst>
          </p:cNvPr>
          <p:cNvCxnSpPr>
            <a:cxnSpLocks/>
            <a:stCxn id="104" idx="3"/>
            <a:endCxn id="114" idx="7"/>
          </p:cNvCxnSpPr>
          <p:nvPr/>
        </p:nvCxnSpPr>
        <p:spPr>
          <a:xfrm flipH="1">
            <a:off x="7940246" y="3348033"/>
            <a:ext cx="601236" cy="74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!!2">
            <a:extLst>
              <a:ext uri="{FF2B5EF4-FFF2-40B4-BE49-F238E27FC236}">
                <a16:creationId xmlns:a16="http://schemas.microsoft.com/office/drawing/2014/main" id="{8C82FC97-60F7-A806-4E73-79C0FB9E25A7}"/>
              </a:ext>
            </a:extLst>
          </p:cNvPr>
          <p:cNvCxnSpPr>
            <a:cxnSpLocks/>
            <a:stCxn id="106" idx="0"/>
            <a:endCxn id="114" idx="3"/>
          </p:cNvCxnSpPr>
          <p:nvPr/>
        </p:nvCxnSpPr>
        <p:spPr>
          <a:xfrm flipV="1">
            <a:off x="7470059" y="4498167"/>
            <a:ext cx="62893" cy="56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椭圆 113">
            <a:extLst>
              <a:ext uri="{FF2B5EF4-FFF2-40B4-BE49-F238E27FC236}">
                <a16:creationId xmlns:a16="http://schemas.microsoft.com/office/drawing/2014/main" id="{2DC96AA4-F906-FB59-AE0E-1AC82917EB5B}"/>
              </a:ext>
            </a:extLst>
          </p:cNvPr>
          <p:cNvSpPr/>
          <p:nvPr/>
        </p:nvSpPr>
        <p:spPr>
          <a:xfrm>
            <a:off x="7448599" y="4006520"/>
            <a:ext cx="576000" cy="57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1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146883D6-B2C5-2016-77E6-EFEB0F0E2D28}"/>
              </a:ext>
            </a:extLst>
          </p:cNvPr>
          <p:cNvSpPr txBox="1"/>
          <p:nvPr/>
        </p:nvSpPr>
        <p:spPr>
          <a:xfrm>
            <a:off x="10389550" y="5007214"/>
            <a:ext cx="2805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b="1"/>
              <a:t>*</a:t>
            </a:r>
            <a:endParaRPr lang="zh-CN" altLang="en-US" sz="4400" b="1"/>
          </a:p>
        </p:txBody>
      </p:sp>
      <p:cxnSp>
        <p:nvCxnSpPr>
          <p:cNvPr id="126" name="连接符: 曲线 125">
            <a:extLst>
              <a:ext uri="{FF2B5EF4-FFF2-40B4-BE49-F238E27FC236}">
                <a16:creationId xmlns:a16="http://schemas.microsoft.com/office/drawing/2014/main" id="{AC383512-04B9-250A-F742-75D90C440A76}"/>
              </a:ext>
            </a:extLst>
          </p:cNvPr>
          <p:cNvCxnSpPr>
            <a:cxnSpLocks/>
            <a:stCxn id="129" idx="2"/>
            <a:endCxn id="114" idx="0"/>
          </p:cNvCxnSpPr>
          <p:nvPr/>
        </p:nvCxnSpPr>
        <p:spPr>
          <a:xfrm rot="16200000" flipH="1">
            <a:off x="7500872" y="3770793"/>
            <a:ext cx="316646" cy="154808"/>
          </a:xfrm>
          <a:prstGeom prst="curvedConnector3">
            <a:avLst>
              <a:gd name="adj1" fmla="val 560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本框 128">
            <a:extLst>
              <a:ext uri="{FF2B5EF4-FFF2-40B4-BE49-F238E27FC236}">
                <a16:creationId xmlns:a16="http://schemas.microsoft.com/office/drawing/2014/main" id="{59C42D2C-E9BC-B313-E037-458E2D9A5710}"/>
              </a:ext>
            </a:extLst>
          </p:cNvPr>
          <p:cNvSpPr txBox="1"/>
          <p:nvPr/>
        </p:nvSpPr>
        <p:spPr>
          <a:xfrm>
            <a:off x="7195467" y="3258987"/>
            <a:ext cx="77264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/>
              <a:t>entry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21436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Materi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750A4"/>
      </a:accent1>
      <a:accent2>
        <a:srgbClr val="625B71"/>
      </a:accent2>
      <a:accent3>
        <a:srgbClr val="7D5260"/>
      </a:accent3>
      <a:accent4>
        <a:srgbClr val="B2261E"/>
      </a:accent4>
      <a:accent5>
        <a:srgbClr val="EADDFF"/>
      </a:accent5>
      <a:accent6>
        <a:srgbClr val="386A20"/>
      </a:accent6>
      <a:hlink>
        <a:srgbClr val="0563C1"/>
      </a:hlink>
      <a:folHlink>
        <a:srgbClr val="954F72"/>
      </a:folHlink>
    </a:clrScheme>
    <a:fontScheme name="Callibri黑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5282</Words>
  <Application>Microsoft Office PowerPoint</Application>
  <PresentationFormat>宽屏</PresentationFormat>
  <Paragraphs>1191</Paragraphs>
  <Slides>48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7" baseType="lpstr">
      <vt:lpstr>Gill Sans SemiBold</vt:lpstr>
      <vt:lpstr>Google Sans Text</vt:lpstr>
      <vt:lpstr>Inter</vt:lpstr>
      <vt:lpstr>Arial</vt:lpstr>
      <vt:lpstr>Calibri</vt:lpstr>
      <vt:lpstr>Calibri Light</vt:lpstr>
      <vt:lpstr>Cambria Math</vt:lpstr>
      <vt:lpstr>Wingdings</vt:lpstr>
      <vt:lpstr>Office 主题​​</vt:lpstr>
      <vt:lpstr>Achieving Low-Latency Graph-Based Vector Search via Aligning Best-First Search Algorithm with SSD</vt:lpstr>
      <vt:lpstr>Vector: Powerful Data Representation</vt:lpstr>
      <vt:lpstr>Vector Search: Finding K Similar Vectors</vt:lpstr>
      <vt:lpstr>Vector Search: Finding K Similar Vectors</vt:lpstr>
      <vt:lpstr>Vector Search: Finding K Similar Vectors</vt:lpstr>
      <vt:lpstr>Low Latency Vector Search at Large Scale</vt:lpstr>
      <vt:lpstr>Low Latency Vector Search at Large Scale</vt:lpstr>
      <vt:lpstr>Best-First Search Algorithm</vt:lpstr>
      <vt:lpstr>Best-First Search Algorithm</vt:lpstr>
      <vt:lpstr>Best-First Search Algorithm</vt:lpstr>
      <vt:lpstr>Best-First Search Algorithm</vt:lpstr>
      <vt:lpstr>Best-First Search Algorithm</vt:lpstr>
      <vt:lpstr>Best-First Search Algorithm</vt:lpstr>
      <vt:lpstr>Best-First Search Algorithm</vt:lpstr>
      <vt:lpstr>Best-First Search Algorithm</vt:lpstr>
      <vt:lpstr>Best-First Search Algorithm</vt:lpstr>
      <vt:lpstr>Best-First Search Algorithm</vt:lpstr>
      <vt:lpstr>Low Latency Due to Dependency</vt:lpstr>
      <vt:lpstr>Low Latency Due to Dependency</vt:lpstr>
      <vt:lpstr>Low Latency Due to Dependency</vt:lpstr>
      <vt:lpstr>Break the Dependency… Is it Possible?</vt:lpstr>
      <vt:lpstr>Put the Idea into Vector Search…</vt:lpstr>
      <vt:lpstr>Put the Idea into Vector Search…</vt:lpstr>
      <vt:lpstr>Put the Idea into Vector Search…</vt:lpstr>
      <vt:lpstr>Put the Idea into Vector Search…</vt:lpstr>
      <vt:lpstr>Put the Idea into Vector Search…</vt:lpstr>
      <vt:lpstr>Put the Idea into Vector Search…</vt:lpstr>
      <vt:lpstr>Put the Idea into Vector Search…</vt:lpstr>
      <vt:lpstr>Put the Idea into Vector Search…</vt:lpstr>
      <vt:lpstr>Put the Idea into Vector Search…</vt:lpstr>
      <vt:lpstr>Put the Idea into Vector Search…</vt:lpstr>
      <vt:lpstr>Put the Idea into Vector Search…</vt:lpstr>
      <vt:lpstr>Put the Idea into Vector Search…</vt:lpstr>
      <vt:lpstr>PipeSearch is fast, because…</vt:lpstr>
      <vt:lpstr>PipeSearch is fast, because…</vt:lpstr>
      <vt:lpstr>PipeSearch is fast, but…</vt:lpstr>
      <vt:lpstr>Increasingly Speculative as the Search Progresses</vt:lpstr>
      <vt:lpstr>Increasingly Speculative as the Search Progresses</vt:lpstr>
      <vt:lpstr>How to Adjust I/O Pipeline Width?</vt:lpstr>
      <vt:lpstr>When Multiple I/O Finish Simultaneously…</vt:lpstr>
      <vt:lpstr>When Multiple I/O Finish Simultaneously…</vt:lpstr>
      <vt:lpstr>When Multiple I/O Finish Simultaneously…</vt:lpstr>
      <vt:lpstr>Put Them Altogether: PipeANN</vt:lpstr>
      <vt:lpstr>Evaluation Setup</vt:lpstr>
      <vt:lpstr>Overall Performance: Latency</vt:lpstr>
      <vt:lpstr>Overall Performance: Throughput</vt:lpstr>
      <vt:lpstr>Compared with In-Memory Index</vt:lpstr>
      <vt:lpstr>Thank you! Questions are welcome.</vt:lpstr>
    </vt:vector>
  </TitlesOfParts>
  <Manager/>
  <Company>Tsinghua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cp:keywords/>
  <dc:description/>
  <cp:lastModifiedBy>昊 郭</cp:lastModifiedBy>
  <cp:revision>242</cp:revision>
  <cp:lastPrinted>2022-01-29T10:16:33Z</cp:lastPrinted>
  <dcterms:created xsi:type="dcterms:W3CDTF">2021-01-04T07:07:16Z</dcterms:created>
  <dcterms:modified xsi:type="dcterms:W3CDTF">2025-09-11T02:20:19Z</dcterms:modified>
  <cp:category/>
</cp:coreProperties>
</file>